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removePersonalInfoOnSave="1" saveSubsetFonts="1">
  <p:sldMasterIdLst>
    <p:sldMasterId id="2147483660" r:id="rId1"/>
    <p:sldMasterId id="2147483678" r:id="rId2"/>
  </p:sldMasterIdLst>
  <p:sldIdLst>
    <p:sldId id="256" r:id="rId3"/>
    <p:sldId id="258" r:id="rId4"/>
  </p:sldIdLst>
  <p:sldSz cx="9144000" cy="6858000" type="screen4x3"/>
  <p:notesSz cx="6735763" cy="9866313"/>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DF18680-E054-41AD-8BC1-D1AEF772440D}" styleName="中間スタイル 2 - アクセント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94660"/>
  </p:normalViewPr>
  <p:slideViewPr>
    <p:cSldViewPr snapToGrid="0" showGuides="1">
      <p:cViewPr>
        <p:scale>
          <a:sx n="66" d="100"/>
          <a:sy n="66" d="100"/>
        </p:scale>
        <p:origin x="1838" y="701"/>
      </p:cViewPr>
      <p:guideLst/>
    </p:cSldViewPr>
  </p:slideViewPr>
  <p:notesTextViewPr>
    <p:cViewPr>
      <p:scale>
        <a:sx n="1" d="1"/>
        <a:sy n="1" d="1"/>
      </p:scale>
      <p:origin x="0" y="0"/>
    </p:cViewPr>
  </p:notesTextViewPr>
  <p:notesViewPr>
    <p:cSldViewPr snapToGrid="0" showGuides="1">
      <p:cViewPr varScale="1">
        <p:scale>
          <a:sx n="66" d="100"/>
          <a:sy n="66" d="100"/>
        </p:scale>
        <p:origin x="0" y="0"/>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tableStyles" Target="tableStyles.xml"/><Relationship Id="rId3" Type="http://schemas.openxmlformats.org/officeDocument/2006/relationships/slide" Target="slides/slide1.xml"/><Relationship Id="rId7" Type="http://schemas.openxmlformats.org/officeDocument/2006/relationships/theme" Target="theme/theme1.xml"/><Relationship Id="rId2" Type="http://schemas.openxmlformats.org/officeDocument/2006/relationships/slideMaster" Target="slideMasters/slideMaster2.xml"/><Relationship Id="rId1" Type="http://schemas.openxmlformats.org/officeDocument/2006/relationships/slideMaster" Target="slideMasters/slideMaster1.xml"/><Relationship Id="rId6" Type="http://schemas.openxmlformats.org/officeDocument/2006/relationships/viewProps" Target="viewProps.xml"/><Relationship Id="rId5" Type="http://schemas.openxmlformats.org/officeDocument/2006/relationships/presProps" Target="presProps.xml"/><Relationship Id="rId4" Type="http://schemas.openxmlformats.org/officeDocument/2006/relationships/slide" Target="slides/slide2.xml"/></Relationship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6.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p:cSld name="表紙">
    <p:bg>
      <p:bgPr>
        <a:solidFill>
          <a:srgbClr val="F0EBE3"/>
        </a:solidFill>
        <a:effectLst/>
      </p:bgPr>
    </p:bg>
    <p:spTree>
      <p:nvGrpSpPr>
        <p:cNvPr id="1" name=""/>
        <p:cNvGrpSpPr/>
        <p:nvPr/>
      </p:nvGrpSpPr>
      <p:grpSpPr>
        <a:xfrm>
          <a:off x="0" y="0"/>
          <a:ext cx="0" cy="0"/>
          <a:chOff x="0" y="0"/>
          <a:chExt cx="0" cy="0"/>
        </a:xfrm>
      </p:grpSpPr>
      <p:pic>
        <p:nvPicPr>
          <p:cNvPr id="9" name="図 8">
            <a:extLst>
              <a:ext uri="{FF2B5EF4-FFF2-40B4-BE49-F238E27FC236}">
                <a16:creationId xmlns:a16="http://schemas.microsoft.com/office/drawing/2014/main" id="{DCD3DC02-F4A5-46A7-89A2-FC947F80CFF8}"/>
              </a:ext>
            </a:extLst>
          </p:cNvPr>
          <p:cNvPicPr>
            <a:picLocks noChangeAspect="1"/>
          </p:cNvPicPr>
          <p:nvPr/>
        </p:nvPicPr>
        <p:blipFill rotWithShape="1">
          <a:blip r:embed="rId2" cstate="print">
            <a:extLst>
              <a:ext uri="{28A0092B-C50C-407E-A947-70E740481C1C}">
                <a14:useLocalDpi xmlns:a14="http://schemas.microsoft.com/office/drawing/2010/main"/>
              </a:ext>
            </a:extLst>
          </a:blip>
          <a:srcRect l="12159" r="12841"/>
          <a:stretch/>
        </p:blipFill>
        <p:spPr>
          <a:xfrm>
            <a:off x="0" y="0"/>
            <a:ext cx="9144000" cy="6858000"/>
          </a:xfrm>
          <a:prstGeom prst="rect">
            <a:avLst/>
          </a:prstGeom>
        </p:spPr>
      </p:pic>
      <p:sp>
        <p:nvSpPr>
          <p:cNvPr id="139266" name="Rectangle 2"/>
          <p:cNvSpPr>
            <a:spLocks noGrp="1" noChangeArrowheads="1"/>
          </p:cNvSpPr>
          <p:nvPr>
            <p:ph type="ctrTitle" hasCustomPrompt="1"/>
          </p:nvPr>
        </p:nvSpPr>
        <p:spPr bwMode="auto">
          <a:xfrm>
            <a:off x="1008222" y="1649507"/>
            <a:ext cx="3563779" cy="205320"/>
          </a:xfrm>
          <a:prstGeom prst="rect">
            <a:avLst/>
          </a:prstGeom>
        </p:spPr>
        <p:txBody>
          <a:bodyPr lIns="0" tIns="0" rIns="0" bIns="0" anchor="ctr" anchorCtr="0"/>
          <a:lstStyle>
            <a:lvl1pPr algn="l">
              <a:lnSpc>
                <a:spcPct val="100000"/>
              </a:lnSpc>
              <a:defRPr sz="2000" baseline="0">
                <a:solidFill>
                  <a:schemeClr val="tx1"/>
                </a:solidFill>
                <a:latin typeface="Segoe UI" panose="020B0502040204020203" pitchFamily="34" charset="0"/>
                <a:ea typeface="游ゴシック" panose="020B0400000000000000" pitchFamily="50" charset="-128"/>
              </a:defRPr>
            </a:lvl1pPr>
          </a:lstStyle>
          <a:p>
            <a:pPr lvl="0"/>
            <a:r>
              <a:rPr lang="ja-JP" altLang="en-US" noProof="0" dirty="0"/>
              <a:t>タイトルを入力して下さい</a:t>
            </a:r>
            <a:endParaRPr lang="ja-JP" altLang="ja-JP" noProof="0" dirty="0"/>
          </a:p>
        </p:txBody>
      </p:sp>
      <p:sp>
        <p:nvSpPr>
          <p:cNvPr id="139267" name="Rectangle 3"/>
          <p:cNvSpPr>
            <a:spLocks noGrp="1" noChangeArrowheads="1"/>
          </p:cNvSpPr>
          <p:nvPr>
            <p:ph type="subTitle" idx="1" hasCustomPrompt="1"/>
          </p:nvPr>
        </p:nvSpPr>
        <p:spPr>
          <a:xfrm>
            <a:off x="1008223" y="2083079"/>
            <a:ext cx="3563779" cy="205320"/>
          </a:xfrm>
          <a:prstGeom prst="rect">
            <a:avLst/>
          </a:prstGeom>
        </p:spPr>
        <p:txBody>
          <a:bodyPr lIns="0" tIns="0" rIns="0" bIns="0" anchor="ctr" anchorCtr="0"/>
          <a:lstStyle>
            <a:lvl1pPr marL="0" indent="0" algn="l">
              <a:lnSpc>
                <a:spcPct val="83000"/>
              </a:lnSpc>
              <a:defRPr sz="1651" b="0" i="0" baseline="0">
                <a:solidFill>
                  <a:schemeClr val="tx1"/>
                </a:solidFill>
                <a:latin typeface="Segoe UI" panose="020B0502040204020203" pitchFamily="34" charset="0"/>
                <a:ea typeface="游ゴシック Medium" panose="020B0500000000000000" pitchFamily="50" charset="-128"/>
              </a:defRPr>
            </a:lvl1pPr>
          </a:lstStyle>
          <a:p>
            <a:pPr lvl="0"/>
            <a:r>
              <a:rPr lang="ja-JP" altLang="en-US" noProof="0" dirty="0"/>
              <a:t>サブタイトルを入力して下さい</a:t>
            </a:r>
            <a:endParaRPr lang="ja-JP" altLang="ja-JP" noProof="0" dirty="0"/>
          </a:p>
        </p:txBody>
      </p:sp>
      <p:sp>
        <p:nvSpPr>
          <p:cNvPr id="19" name="正方形/長方形 18">
            <a:extLst>
              <a:ext uri="{FF2B5EF4-FFF2-40B4-BE49-F238E27FC236}">
                <a16:creationId xmlns:a16="http://schemas.microsoft.com/office/drawing/2014/main" id="{2B764280-3327-6B4E-89B4-4028B38942B3}"/>
              </a:ext>
            </a:extLst>
          </p:cNvPr>
          <p:cNvSpPr/>
          <p:nvPr/>
        </p:nvSpPr>
        <p:spPr bwMode="auto">
          <a:xfrm>
            <a:off x="800280" y="1616852"/>
            <a:ext cx="34289" cy="1259701"/>
          </a:xfrm>
          <a:prstGeom prst="rect">
            <a:avLst/>
          </a:prstGeom>
          <a:solidFill>
            <a:schemeClr val="accent4"/>
          </a:solidFill>
          <a:ln w="3175" cap="flat" cmpd="sng" algn="ctr">
            <a:no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endParaRPr kumimoji="1" lang="ja-JP" altLang="en-US" sz="1800" dirty="0">
              <a:latin typeface="Meiryo UI" panose="020B0604030504040204" pitchFamily="50" charset="-128"/>
              <a:ea typeface="Meiryo UI" panose="020B0604030504040204" pitchFamily="50" charset="-128"/>
              <a:cs typeface="Meiryo UI" panose="020B0604030504040204" pitchFamily="50" charset="-128"/>
            </a:endParaRPr>
          </a:p>
        </p:txBody>
      </p:sp>
      <p:grpSp>
        <p:nvGrpSpPr>
          <p:cNvPr id="10" name="グループ化 9">
            <a:extLst>
              <a:ext uri="{FF2B5EF4-FFF2-40B4-BE49-F238E27FC236}">
                <a16:creationId xmlns:a16="http://schemas.microsoft.com/office/drawing/2014/main" id="{1D3E0773-107E-488A-9378-944C82FBD4C1}"/>
              </a:ext>
            </a:extLst>
          </p:cNvPr>
          <p:cNvGrpSpPr/>
          <p:nvPr/>
        </p:nvGrpSpPr>
        <p:grpSpPr>
          <a:xfrm>
            <a:off x="6967998" y="5653004"/>
            <a:ext cx="2031692" cy="836697"/>
            <a:chOff x="9690416" y="5653004"/>
            <a:chExt cx="2031692" cy="836697"/>
          </a:xfrm>
        </p:grpSpPr>
        <p:pic>
          <p:nvPicPr>
            <p:cNvPr id="13" name="図 12">
              <a:extLst>
                <a:ext uri="{FF2B5EF4-FFF2-40B4-BE49-F238E27FC236}">
                  <a16:creationId xmlns:a16="http://schemas.microsoft.com/office/drawing/2014/main" id="{1F2C4ED9-8A7A-4CF2-A41D-C0835EE1EA4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690416" y="5653004"/>
              <a:ext cx="2026612" cy="479180"/>
            </a:xfrm>
            <a:prstGeom prst="rect">
              <a:avLst/>
            </a:prstGeom>
          </p:spPr>
        </p:pic>
        <p:pic>
          <p:nvPicPr>
            <p:cNvPr id="14" name="図 13">
              <a:extLst>
                <a:ext uri="{FF2B5EF4-FFF2-40B4-BE49-F238E27FC236}">
                  <a16:creationId xmlns:a16="http://schemas.microsoft.com/office/drawing/2014/main" id="{7A7374DF-EB33-4651-8D15-EF754342BEE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695496" y="6275255"/>
              <a:ext cx="2026612" cy="214446"/>
            </a:xfrm>
            <a:prstGeom prst="rect">
              <a:avLst/>
            </a:prstGeom>
          </p:spPr>
        </p:pic>
      </p:grpSp>
    </p:spTree>
    <p:extLst>
      <p:ext uri="{BB962C8B-B14F-4D97-AF65-F5344CB8AC3E}">
        <p14:creationId xmlns:p14="http://schemas.microsoft.com/office/powerpoint/2010/main" val="267131539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Date Placeholder 2"/>
          <p:cNvSpPr>
            <a:spLocks noGrp="1"/>
          </p:cNvSpPr>
          <p:nvPr>
            <p:ph type="dt" sz="half" idx="10"/>
          </p:nvPr>
        </p:nvSpPr>
        <p:spPr/>
        <p:txBody>
          <a:bodyPr/>
          <a:lstStyle/>
          <a:p>
            <a:fld id="{0AE91870-BAA6-4BD0-8FD1-4109C6152F25}" type="datetimeFigureOut">
              <a:rPr kumimoji="1" lang="ja-JP" altLang="en-US" smtClean="0"/>
              <a:t>2023/10/31</a:t>
            </a:fld>
            <a:endParaRPr kumimoji="1" lang="ja-JP" altLang="en-US"/>
          </a:p>
        </p:txBody>
      </p:sp>
      <p:sp>
        <p:nvSpPr>
          <p:cNvPr id="4" name="Footer Placeholder 3"/>
          <p:cNvSpPr>
            <a:spLocks noGrp="1"/>
          </p:cNvSpPr>
          <p:nvPr>
            <p:ph type="ftr" sz="quarter" idx="11"/>
          </p:nvPr>
        </p:nvSpPr>
        <p:spPr/>
        <p:txBody>
          <a:bodyPr/>
          <a:lstStyle/>
          <a:p>
            <a:endParaRPr kumimoji="1" lang="ja-JP" altLang="en-US"/>
          </a:p>
        </p:txBody>
      </p:sp>
      <p:sp>
        <p:nvSpPr>
          <p:cNvPr id="5" name="Slide Number Placeholder 4"/>
          <p:cNvSpPr>
            <a:spLocks noGrp="1"/>
          </p:cNvSpPr>
          <p:nvPr>
            <p:ph type="sldNum" sz="quarter" idx="12"/>
          </p:nvPr>
        </p:nvSpPr>
        <p:spPr/>
        <p:txBody>
          <a:bodyPr/>
          <a:lstStyle/>
          <a:p>
            <a:fld id="{B1CC97E2-3204-4098-8CEA-A3892EB7CB8B}" type="slidenum">
              <a:rPr kumimoji="1" lang="ja-JP" altLang="en-US" smtClean="0"/>
              <a:t>‹#›</a:t>
            </a:fld>
            <a:endParaRPr kumimoji="1" lang="ja-JP" altLang="en-US"/>
          </a:p>
        </p:txBody>
      </p:sp>
    </p:spTree>
    <p:extLst>
      <p:ext uri="{BB962C8B-B14F-4D97-AF65-F5344CB8AC3E}">
        <p14:creationId xmlns:p14="http://schemas.microsoft.com/office/powerpoint/2010/main" val="1180486460"/>
      </p:ext>
    </p:extLst>
  </p:cSld>
  <p:clrMapOvr>
    <a:masterClrMapping/>
  </p:clrMapOvr>
  <p:hf hdr="0" ftr="0"/>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AE91870-BAA6-4BD0-8FD1-4109C6152F25}" type="datetimeFigureOut">
              <a:rPr kumimoji="1" lang="ja-JP" altLang="en-US" smtClean="0"/>
              <a:t>2023/10/31</a:t>
            </a:fld>
            <a:endParaRPr kumimoji="1" lang="ja-JP" altLang="en-US"/>
          </a:p>
        </p:txBody>
      </p:sp>
      <p:sp>
        <p:nvSpPr>
          <p:cNvPr id="3" name="Footer Placeholder 2"/>
          <p:cNvSpPr>
            <a:spLocks noGrp="1"/>
          </p:cNvSpPr>
          <p:nvPr>
            <p:ph type="ftr" sz="quarter" idx="11"/>
          </p:nvPr>
        </p:nvSpPr>
        <p:spPr/>
        <p:txBody>
          <a:bodyPr/>
          <a:lstStyle/>
          <a:p>
            <a:endParaRPr kumimoji="1" lang="ja-JP" altLang="en-US"/>
          </a:p>
        </p:txBody>
      </p:sp>
      <p:sp>
        <p:nvSpPr>
          <p:cNvPr id="4" name="Slide Number Placeholder 3"/>
          <p:cNvSpPr>
            <a:spLocks noGrp="1"/>
          </p:cNvSpPr>
          <p:nvPr>
            <p:ph type="sldNum" sz="quarter" idx="12"/>
          </p:nvPr>
        </p:nvSpPr>
        <p:spPr/>
        <p:txBody>
          <a:bodyPr/>
          <a:lstStyle/>
          <a:p>
            <a:fld id="{B1CC97E2-3204-4098-8CEA-A3892EB7CB8B}" type="slidenum">
              <a:rPr kumimoji="1" lang="ja-JP" altLang="en-US" smtClean="0"/>
              <a:t>‹#›</a:t>
            </a:fld>
            <a:endParaRPr kumimoji="1" lang="ja-JP" altLang="en-US"/>
          </a:p>
        </p:txBody>
      </p:sp>
    </p:spTree>
    <p:extLst>
      <p:ext uri="{BB962C8B-B14F-4D97-AF65-F5344CB8AC3E}">
        <p14:creationId xmlns:p14="http://schemas.microsoft.com/office/powerpoint/2010/main" val="420177720"/>
      </p:ext>
    </p:extLst>
  </p:cSld>
  <p:clrMapOvr>
    <a:masterClrMapping/>
  </p:clrMapOvr>
  <p:hf hdr="0" ftr="0"/>
</p:sldLayout>
</file>

<file path=ppt/slideLayouts/slideLayout12.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ja-JP" altLang="en-US"/>
              <a:t>マスター タイトルの書式設定</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0AE91870-BAA6-4BD0-8FD1-4109C6152F25}" type="datetimeFigureOut">
              <a:rPr kumimoji="1" lang="ja-JP" altLang="en-US" smtClean="0"/>
              <a:t>2023/10/31</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B1CC97E2-3204-4098-8CEA-A3892EB7CB8B}" type="slidenum">
              <a:rPr kumimoji="1" lang="ja-JP" altLang="en-US" smtClean="0"/>
              <a:t>‹#›</a:t>
            </a:fld>
            <a:endParaRPr kumimoji="1" lang="ja-JP" altLang="en-US"/>
          </a:p>
        </p:txBody>
      </p:sp>
    </p:spTree>
    <p:extLst>
      <p:ext uri="{BB962C8B-B14F-4D97-AF65-F5344CB8AC3E}">
        <p14:creationId xmlns:p14="http://schemas.microsoft.com/office/powerpoint/2010/main" val="852378421"/>
      </p:ext>
    </p:extLst>
  </p:cSld>
  <p:clrMapOvr>
    <a:masterClrMapping/>
  </p:clrMapOvr>
  <p:hf hdr="0" ftr="0"/>
</p:sldLayout>
</file>

<file path=ppt/slideLayouts/slideLayout13.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ja-JP" altLang="en-US"/>
              <a:t>マスター タイトルの書式設定</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ja-JP" altLang="en-US"/>
              <a:t>アイコンをクリックして図を追加</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0AE91870-BAA6-4BD0-8FD1-4109C6152F25}" type="datetimeFigureOut">
              <a:rPr kumimoji="1" lang="ja-JP" altLang="en-US" smtClean="0"/>
              <a:t>2023/10/31</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B1CC97E2-3204-4098-8CEA-A3892EB7CB8B}" type="slidenum">
              <a:rPr kumimoji="1" lang="ja-JP" altLang="en-US" smtClean="0"/>
              <a:t>‹#›</a:t>
            </a:fld>
            <a:endParaRPr kumimoji="1" lang="ja-JP" altLang="en-US"/>
          </a:p>
        </p:txBody>
      </p:sp>
    </p:spTree>
    <p:extLst>
      <p:ext uri="{BB962C8B-B14F-4D97-AF65-F5344CB8AC3E}">
        <p14:creationId xmlns:p14="http://schemas.microsoft.com/office/powerpoint/2010/main" val="538420252"/>
      </p:ext>
    </p:extLst>
  </p:cSld>
  <p:clrMapOvr>
    <a:masterClrMapping/>
  </p:clrMapOvr>
  <p:hf hdr="0" ftr="0"/>
</p:sldLayout>
</file>

<file path=ppt/slideLayouts/slideLayout14.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Vertical Text Placeholder 2"/>
          <p:cNvSpPr>
            <a:spLocks noGrp="1"/>
          </p:cNvSpPr>
          <p:nvPr>
            <p:ph type="body" orient="vert" idx="1"/>
          </p:nvPr>
        </p:nvSpPr>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0AE91870-BAA6-4BD0-8FD1-4109C6152F25}" type="datetimeFigureOut">
              <a:rPr kumimoji="1" lang="ja-JP" altLang="en-US" smtClean="0"/>
              <a:t>2023/10/31</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B1CC97E2-3204-4098-8CEA-A3892EB7CB8B}" type="slidenum">
              <a:rPr kumimoji="1" lang="ja-JP" altLang="en-US" smtClean="0"/>
              <a:t>‹#›</a:t>
            </a:fld>
            <a:endParaRPr kumimoji="1" lang="ja-JP" altLang="en-US"/>
          </a:p>
        </p:txBody>
      </p:sp>
    </p:spTree>
    <p:extLst>
      <p:ext uri="{BB962C8B-B14F-4D97-AF65-F5344CB8AC3E}">
        <p14:creationId xmlns:p14="http://schemas.microsoft.com/office/powerpoint/2010/main" val="4261707356"/>
      </p:ext>
    </p:extLst>
  </p:cSld>
  <p:clrMapOvr>
    <a:masterClrMapping/>
  </p:clrMapOvr>
  <p:hf hdr="0" ftr="0"/>
</p:sldLayout>
</file>

<file path=ppt/slideLayouts/slideLayout15.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ja-JP" altLang="en-US"/>
              <a:t>マスター タイトルの書式設定</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0AE91870-BAA6-4BD0-8FD1-4109C6152F25}" type="datetimeFigureOut">
              <a:rPr kumimoji="1" lang="ja-JP" altLang="en-US" smtClean="0"/>
              <a:t>2023/10/31</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B1CC97E2-3204-4098-8CEA-A3892EB7CB8B}" type="slidenum">
              <a:rPr kumimoji="1" lang="ja-JP" altLang="en-US" smtClean="0"/>
              <a:t>‹#›</a:t>
            </a:fld>
            <a:endParaRPr kumimoji="1" lang="ja-JP" altLang="en-US"/>
          </a:p>
        </p:txBody>
      </p:sp>
    </p:spTree>
    <p:extLst>
      <p:ext uri="{BB962C8B-B14F-4D97-AF65-F5344CB8AC3E}">
        <p14:creationId xmlns:p14="http://schemas.microsoft.com/office/powerpoint/2010/main" val="3977212222"/>
      </p:ext>
    </p:extLst>
  </p:cSld>
  <p:clrMapOvr>
    <a:masterClrMapping/>
  </p:clrMapOvr>
  <p:hf hdr="0" ftr="0"/>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p:cSld name="表紙">
    <p:bg>
      <p:bgPr>
        <a:solidFill>
          <a:srgbClr val="F0EBE3"/>
        </a:solidFill>
        <a:effectLst/>
      </p:bgPr>
    </p:bg>
    <p:spTree>
      <p:nvGrpSpPr>
        <p:cNvPr id="1" name=""/>
        <p:cNvGrpSpPr/>
        <p:nvPr/>
      </p:nvGrpSpPr>
      <p:grpSpPr>
        <a:xfrm>
          <a:off x="0" y="0"/>
          <a:ext cx="0" cy="0"/>
          <a:chOff x="0" y="0"/>
          <a:chExt cx="0" cy="0"/>
        </a:xfrm>
      </p:grpSpPr>
      <p:sp>
        <p:nvSpPr>
          <p:cNvPr id="139266" name="Rectangle 2"/>
          <p:cNvSpPr>
            <a:spLocks noGrp="1" noChangeArrowheads="1"/>
          </p:cNvSpPr>
          <p:nvPr>
            <p:ph type="ctrTitle" hasCustomPrompt="1"/>
          </p:nvPr>
        </p:nvSpPr>
        <p:spPr bwMode="auto">
          <a:xfrm>
            <a:off x="1008222" y="1649507"/>
            <a:ext cx="3563779" cy="205320"/>
          </a:xfrm>
          <a:prstGeom prst="rect">
            <a:avLst/>
          </a:prstGeom>
        </p:spPr>
        <p:txBody>
          <a:bodyPr lIns="0" tIns="0" rIns="0" bIns="0" anchor="ctr" anchorCtr="0"/>
          <a:lstStyle>
            <a:lvl1pPr algn="l">
              <a:lnSpc>
                <a:spcPct val="100000"/>
              </a:lnSpc>
              <a:defRPr sz="2000" baseline="0">
                <a:solidFill>
                  <a:schemeClr val="tx1"/>
                </a:solidFill>
                <a:latin typeface="Segoe UI" panose="020B0502040204020203" pitchFamily="34" charset="0"/>
                <a:ea typeface="游ゴシック" panose="020B0400000000000000" pitchFamily="50" charset="-128"/>
              </a:defRPr>
            </a:lvl1pPr>
          </a:lstStyle>
          <a:p>
            <a:pPr lvl="0"/>
            <a:r>
              <a:rPr lang="ja-JP" altLang="en-US" noProof="0" dirty="0"/>
              <a:t>タイトルを入力して下さい</a:t>
            </a:r>
            <a:endParaRPr lang="ja-JP" altLang="ja-JP" noProof="0" dirty="0"/>
          </a:p>
        </p:txBody>
      </p:sp>
      <p:sp>
        <p:nvSpPr>
          <p:cNvPr id="139267" name="Rectangle 3"/>
          <p:cNvSpPr>
            <a:spLocks noGrp="1" noChangeArrowheads="1"/>
          </p:cNvSpPr>
          <p:nvPr>
            <p:ph type="subTitle" idx="1" hasCustomPrompt="1"/>
          </p:nvPr>
        </p:nvSpPr>
        <p:spPr>
          <a:xfrm>
            <a:off x="1008223" y="2083079"/>
            <a:ext cx="3563779" cy="205320"/>
          </a:xfrm>
          <a:prstGeom prst="rect">
            <a:avLst/>
          </a:prstGeom>
        </p:spPr>
        <p:txBody>
          <a:bodyPr lIns="0" tIns="0" rIns="0" bIns="0" anchor="ctr" anchorCtr="0"/>
          <a:lstStyle>
            <a:lvl1pPr marL="0" indent="0" algn="l">
              <a:lnSpc>
                <a:spcPct val="83000"/>
              </a:lnSpc>
              <a:defRPr sz="1651" b="0" i="0" baseline="0">
                <a:solidFill>
                  <a:schemeClr val="tx1"/>
                </a:solidFill>
                <a:latin typeface="Segoe UI" panose="020B0502040204020203" pitchFamily="34" charset="0"/>
                <a:ea typeface="游ゴシック Medium" panose="020B0500000000000000" pitchFamily="50" charset="-128"/>
              </a:defRPr>
            </a:lvl1pPr>
          </a:lstStyle>
          <a:p>
            <a:pPr lvl="0"/>
            <a:r>
              <a:rPr lang="ja-JP" altLang="en-US" noProof="0" dirty="0"/>
              <a:t>サブタイトルを入力して下さい</a:t>
            </a:r>
            <a:endParaRPr lang="ja-JP" altLang="ja-JP" noProof="0" dirty="0"/>
          </a:p>
        </p:txBody>
      </p:sp>
    </p:spTree>
    <p:extLst>
      <p:ext uri="{BB962C8B-B14F-4D97-AF65-F5344CB8AC3E}">
        <p14:creationId xmlns:p14="http://schemas.microsoft.com/office/powerpoint/2010/main" val="235123538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1_タイトルとコンテンツ">
    <p:bg>
      <p:bgPr>
        <a:solidFill>
          <a:srgbClr val="FFFFFF"/>
        </a:solidFill>
        <a:effectLst/>
      </p:bgPr>
    </p:bg>
    <p:spTree>
      <p:nvGrpSpPr>
        <p:cNvPr id="1" name=""/>
        <p:cNvGrpSpPr/>
        <p:nvPr/>
      </p:nvGrpSpPr>
      <p:grpSpPr>
        <a:xfrm>
          <a:off x="0" y="0"/>
          <a:ext cx="0" cy="0"/>
          <a:chOff x="0" y="0"/>
          <a:chExt cx="0" cy="0"/>
        </a:xfrm>
      </p:grpSpPr>
      <p:pic>
        <p:nvPicPr>
          <p:cNvPr id="16" name="図 15">
            <a:extLst>
              <a:ext uri="{FF2B5EF4-FFF2-40B4-BE49-F238E27FC236}">
                <a16:creationId xmlns:a16="http://schemas.microsoft.com/office/drawing/2014/main" id="{DF31109C-C9E5-4DBE-A7C0-475F36A41C07}"/>
              </a:ext>
            </a:extLst>
          </p:cNvPr>
          <p:cNvPicPr>
            <a:picLocks noChangeAspect="1"/>
          </p:cNvPicPr>
          <p:nvPr/>
        </p:nvPicPr>
        <p:blipFill rotWithShape="1">
          <a:blip r:embed="rId2" cstate="print">
            <a:extLst>
              <a:ext uri="{28A0092B-C50C-407E-A947-70E740481C1C}">
                <a14:useLocalDpi xmlns:a14="http://schemas.microsoft.com/office/drawing/2010/main"/>
              </a:ext>
            </a:extLst>
          </a:blip>
          <a:srcRect l="25000"/>
          <a:stretch/>
        </p:blipFill>
        <p:spPr>
          <a:xfrm>
            <a:off x="-2" y="0"/>
            <a:ext cx="9144001" cy="1371600"/>
          </a:xfrm>
          <a:prstGeom prst="rect">
            <a:avLst/>
          </a:prstGeom>
        </p:spPr>
      </p:pic>
      <p:sp>
        <p:nvSpPr>
          <p:cNvPr id="4" name="正方形/長方形 3">
            <a:extLst>
              <a:ext uri="{FF2B5EF4-FFF2-40B4-BE49-F238E27FC236}">
                <a16:creationId xmlns:a16="http://schemas.microsoft.com/office/drawing/2014/main" id="{5D9ED153-B006-F74D-980E-64C53313540E}"/>
              </a:ext>
            </a:extLst>
          </p:cNvPr>
          <p:cNvSpPr/>
          <p:nvPr/>
        </p:nvSpPr>
        <p:spPr bwMode="auto">
          <a:xfrm>
            <a:off x="0" y="6554792"/>
            <a:ext cx="9144000" cy="305076"/>
          </a:xfrm>
          <a:prstGeom prst="rect">
            <a:avLst/>
          </a:prstGeom>
          <a:solidFill>
            <a:schemeClr val="tx1"/>
          </a:solidFill>
          <a:ln w="3175" cap="flat" cmpd="sng" algn="ctr">
            <a:no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endParaRPr kumimoji="1" lang="ja-JP" altLang="en-US" sz="18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7" name="Rectangle 3">
            <a:extLst>
              <a:ext uri="{FF2B5EF4-FFF2-40B4-BE49-F238E27FC236}">
                <a16:creationId xmlns:a16="http://schemas.microsoft.com/office/drawing/2014/main" id="{163BD6B8-5A89-F34E-9290-D1B7621492F2}"/>
              </a:ext>
            </a:extLst>
          </p:cNvPr>
          <p:cNvSpPr>
            <a:spLocks noGrp="1" noChangeArrowheads="1"/>
          </p:cNvSpPr>
          <p:nvPr>
            <p:ph type="title" hasCustomPrompt="1"/>
          </p:nvPr>
        </p:nvSpPr>
        <p:spPr bwMode="gray">
          <a:xfrm>
            <a:off x="446278" y="104789"/>
            <a:ext cx="7559357" cy="5544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bodyPr>
          <a:lstStyle>
            <a:lvl1pPr>
              <a:defRPr baseline="0">
                <a:solidFill>
                  <a:schemeClr val="bg2"/>
                </a:solidFill>
                <a:latin typeface="Segoe UI" panose="020B0502040204020203" pitchFamily="34" charset="0"/>
              </a:defRPr>
            </a:lvl1pPr>
          </a:lstStyle>
          <a:p>
            <a:pPr lvl="0"/>
            <a:r>
              <a:rPr lang="ja-JP" altLang="en-US" dirty="0"/>
              <a:t>ページタイトルを入力して下さい</a:t>
            </a:r>
            <a:br>
              <a:rPr lang="en-US" altLang="ja-JP" dirty="0"/>
            </a:br>
            <a:r>
              <a:rPr lang="en-US" altLang="ja-JP" dirty="0"/>
              <a:t>Click to edit page title</a:t>
            </a:r>
            <a:endParaRPr lang="ja-JP" altLang="ja-JP" dirty="0"/>
          </a:p>
        </p:txBody>
      </p:sp>
      <p:sp>
        <p:nvSpPr>
          <p:cNvPr id="12" name="正方形/長方形 11">
            <a:extLst>
              <a:ext uri="{FF2B5EF4-FFF2-40B4-BE49-F238E27FC236}">
                <a16:creationId xmlns:a16="http://schemas.microsoft.com/office/drawing/2014/main" id="{4EF2AA17-4971-204E-BB8D-226B4B370A32}"/>
              </a:ext>
            </a:extLst>
          </p:cNvPr>
          <p:cNvSpPr/>
          <p:nvPr/>
        </p:nvSpPr>
        <p:spPr bwMode="auto">
          <a:xfrm>
            <a:off x="285253" y="83867"/>
            <a:ext cx="54000" cy="576000"/>
          </a:xfrm>
          <a:prstGeom prst="rect">
            <a:avLst/>
          </a:prstGeom>
          <a:solidFill>
            <a:schemeClr val="accent4"/>
          </a:solidFill>
          <a:ln w="3175" cap="flat" cmpd="sng" algn="ctr">
            <a:no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endParaRPr kumimoji="1" lang="ja-JP" altLang="en-US" sz="18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13" name="コンテンツ プレースホルダー 2">
            <a:extLst>
              <a:ext uri="{FF2B5EF4-FFF2-40B4-BE49-F238E27FC236}">
                <a16:creationId xmlns:a16="http://schemas.microsoft.com/office/drawing/2014/main" id="{D17C5232-3A91-E147-AF8A-FD29D3E4452E}"/>
              </a:ext>
            </a:extLst>
          </p:cNvPr>
          <p:cNvSpPr>
            <a:spLocks noGrp="1"/>
          </p:cNvSpPr>
          <p:nvPr>
            <p:ph idx="10" hasCustomPrompt="1"/>
          </p:nvPr>
        </p:nvSpPr>
        <p:spPr>
          <a:xfrm>
            <a:off x="446276" y="837656"/>
            <a:ext cx="7965000" cy="360000"/>
          </a:xfrm>
          <a:prstGeom prst="rect">
            <a:avLst/>
          </a:prstGeom>
        </p:spPr>
        <p:txBody>
          <a:bodyPr lIns="0" tIns="0" rIns="0" bIns="0"/>
          <a:lstStyle>
            <a:lvl1pPr marL="0" indent="0">
              <a:lnSpc>
                <a:spcPct val="100000"/>
              </a:lnSpc>
              <a:spcBef>
                <a:spcPts val="0"/>
              </a:spcBef>
              <a:defRPr sz="1800" baseline="0">
                <a:solidFill>
                  <a:schemeClr val="bg2"/>
                </a:solidFill>
                <a:latin typeface="Segoe UI" panose="020B0502040204020203" pitchFamily="34" charset="0"/>
                <a:ea typeface="游ゴシック Medium" panose="020B0500000000000000" pitchFamily="50" charset="-128"/>
              </a:defRPr>
            </a:lvl1pPr>
            <a:lvl2pPr>
              <a:lnSpc>
                <a:spcPct val="100000"/>
              </a:lnSpc>
              <a:defRPr>
                <a:solidFill>
                  <a:schemeClr val="bg2"/>
                </a:solidFill>
              </a:defRPr>
            </a:lvl2pPr>
            <a:lvl3pPr>
              <a:lnSpc>
                <a:spcPct val="100000"/>
              </a:lnSpc>
              <a:defRPr>
                <a:solidFill>
                  <a:schemeClr val="bg2"/>
                </a:solidFill>
              </a:defRPr>
            </a:lvl3pPr>
          </a:lstStyle>
          <a:p>
            <a:pPr lvl="0"/>
            <a:r>
              <a:rPr lang="ja-JP" altLang="en-US" dirty="0"/>
              <a:t>テキストを編集 </a:t>
            </a:r>
            <a:r>
              <a:rPr lang="en-US" altLang="ja-JP" dirty="0"/>
              <a:t>Click to edit Master text styles</a:t>
            </a:r>
          </a:p>
        </p:txBody>
      </p:sp>
      <p:sp>
        <p:nvSpPr>
          <p:cNvPr id="11" name="タイトル 1">
            <a:extLst>
              <a:ext uri="{FF2B5EF4-FFF2-40B4-BE49-F238E27FC236}">
                <a16:creationId xmlns:a16="http://schemas.microsoft.com/office/drawing/2014/main" id="{25F26C02-72C8-4DB9-A080-952E4C0FA6D9}"/>
              </a:ext>
            </a:extLst>
          </p:cNvPr>
          <p:cNvSpPr txBox="1">
            <a:spLocks/>
          </p:cNvSpPr>
          <p:nvPr/>
        </p:nvSpPr>
        <p:spPr>
          <a:xfrm>
            <a:off x="457200" y="236222"/>
            <a:ext cx="8229600" cy="445247"/>
          </a:xfrm>
          <a:prstGeom prst="rect">
            <a:avLst/>
          </a:prstGeom>
        </p:spPr>
        <p:txBody>
          <a:bodyPr/>
          <a:lstStyle>
            <a:lvl1pPr algn="l" rtl="0" fontAlgn="base">
              <a:lnSpc>
                <a:spcPct val="100000"/>
              </a:lnSpc>
              <a:spcBef>
                <a:spcPct val="0"/>
              </a:spcBef>
              <a:spcAft>
                <a:spcPct val="0"/>
              </a:spcAft>
              <a:defRPr sz="2000" b="1" i="0" baseline="0">
                <a:solidFill>
                  <a:schemeClr val="tx1"/>
                </a:solidFill>
                <a:latin typeface="Yu Gothic" panose="020B0400000000000000" pitchFamily="34" charset="-128"/>
                <a:ea typeface="Yu Gothic" panose="020B0400000000000000" pitchFamily="34" charset="-128"/>
                <a:cs typeface="+mj-cs"/>
              </a:defRPr>
            </a:lvl1pPr>
            <a:lvl2pPr algn="l" rtl="0" fontAlgn="base">
              <a:spcBef>
                <a:spcPct val="0"/>
              </a:spcBef>
              <a:spcAft>
                <a:spcPct val="0"/>
              </a:spcAft>
              <a:defRPr sz="2400">
                <a:solidFill>
                  <a:schemeClr val="tx2"/>
                </a:solidFill>
                <a:latin typeface="Arial" charset="0"/>
                <a:ea typeface="ＭＳ Ｐゴシック" pitchFamily="50" charset="-128"/>
              </a:defRPr>
            </a:lvl2pPr>
            <a:lvl3pPr algn="l" rtl="0" fontAlgn="base">
              <a:spcBef>
                <a:spcPct val="0"/>
              </a:spcBef>
              <a:spcAft>
                <a:spcPct val="0"/>
              </a:spcAft>
              <a:defRPr sz="2400">
                <a:solidFill>
                  <a:schemeClr val="tx2"/>
                </a:solidFill>
                <a:latin typeface="Arial" charset="0"/>
                <a:ea typeface="ＭＳ Ｐゴシック" pitchFamily="50" charset="-128"/>
              </a:defRPr>
            </a:lvl3pPr>
            <a:lvl4pPr algn="l" rtl="0" fontAlgn="base">
              <a:spcBef>
                <a:spcPct val="0"/>
              </a:spcBef>
              <a:spcAft>
                <a:spcPct val="0"/>
              </a:spcAft>
              <a:defRPr sz="2400">
                <a:solidFill>
                  <a:schemeClr val="tx2"/>
                </a:solidFill>
                <a:latin typeface="Arial" charset="0"/>
                <a:ea typeface="ＭＳ Ｐゴシック" pitchFamily="50" charset="-128"/>
              </a:defRPr>
            </a:lvl4pPr>
            <a:lvl5pPr algn="l" rtl="0" fontAlgn="base">
              <a:spcBef>
                <a:spcPct val="0"/>
              </a:spcBef>
              <a:spcAft>
                <a:spcPct val="0"/>
              </a:spcAft>
              <a:defRPr sz="2400">
                <a:solidFill>
                  <a:schemeClr val="tx2"/>
                </a:solidFill>
                <a:latin typeface="Arial" charset="0"/>
                <a:ea typeface="ＭＳ Ｐゴシック" pitchFamily="50" charset="-128"/>
              </a:defRPr>
            </a:lvl5pPr>
            <a:lvl6pPr marL="457200" algn="l" rtl="0" fontAlgn="base">
              <a:spcBef>
                <a:spcPct val="0"/>
              </a:spcBef>
              <a:spcAft>
                <a:spcPct val="0"/>
              </a:spcAft>
              <a:defRPr sz="2400">
                <a:solidFill>
                  <a:schemeClr val="tx2"/>
                </a:solidFill>
                <a:latin typeface="Arial" charset="0"/>
                <a:ea typeface="ＭＳ Ｐゴシック" pitchFamily="50" charset="-128"/>
              </a:defRPr>
            </a:lvl6pPr>
            <a:lvl7pPr marL="914400" algn="l" rtl="0" fontAlgn="base">
              <a:spcBef>
                <a:spcPct val="0"/>
              </a:spcBef>
              <a:spcAft>
                <a:spcPct val="0"/>
              </a:spcAft>
              <a:defRPr sz="2400">
                <a:solidFill>
                  <a:schemeClr val="tx2"/>
                </a:solidFill>
                <a:latin typeface="Arial" charset="0"/>
                <a:ea typeface="ＭＳ Ｐゴシック" pitchFamily="50" charset="-128"/>
              </a:defRPr>
            </a:lvl7pPr>
            <a:lvl8pPr marL="1371600" algn="l" rtl="0" fontAlgn="base">
              <a:spcBef>
                <a:spcPct val="0"/>
              </a:spcBef>
              <a:spcAft>
                <a:spcPct val="0"/>
              </a:spcAft>
              <a:defRPr sz="2400">
                <a:solidFill>
                  <a:schemeClr val="tx2"/>
                </a:solidFill>
                <a:latin typeface="Arial" charset="0"/>
                <a:ea typeface="ＭＳ Ｐゴシック" pitchFamily="50" charset="-128"/>
              </a:defRPr>
            </a:lvl8pPr>
            <a:lvl9pPr marL="1828800" algn="l" rtl="0" fontAlgn="base">
              <a:spcBef>
                <a:spcPct val="0"/>
              </a:spcBef>
              <a:spcAft>
                <a:spcPct val="0"/>
              </a:spcAft>
              <a:defRPr sz="2400">
                <a:solidFill>
                  <a:schemeClr val="tx2"/>
                </a:solidFill>
                <a:latin typeface="Arial" charset="0"/>
                <a:ea typeface="ＭＳ Ｐゴシック" pitchFamily="50" charset="-128"/>
              </a:defRPr>
            </a:lvl9pPr>
          </a:lstStyle>
          <a:p>
            <a:pPr eaLnBrk="1" hangingPunct="1"/>
            <a:endParaRPr kumimoji="1" lang="ja-JP" altLang="en-US" sz="2000" kern="0" dirty="0"/>
          </a:p>
        </p:txBody>
      </p:sp>
      <p:sp>
        <p:nvSpPr>
          <p:cNvPr id="17" name="Rectangle 5">
            <a:extLst>
              <a:ext uri="{FF2B5EF4-FFF2-40B4-BE49-F238E27FC236}">
                <a16:creationId xmlns:a16="http://schemas.microsoft.com/office/drawing/2014/main" id="{3BAEFE9A-E04E-4B7D-A7DD-5C3D62A52ADF}"/>
              </a:ext>
            </a:extLst>
          </p:cNvPr>
          <p:cNvSpPr txBox="1">
            <a:spLocks noChangeArrowheads="1"/>
          </p:cNvSpPr>
          <p:nvPr/>
        </p:nvSpPr>
        <p:spPr bwMode="auto">
          <a:xfrm>
            <a:off x="216000" y="6640773"/>
            <a:ext cx="457200" cy="228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defPPr>
              <a:defRPr lang="en-US"/>
            </a:defPPr>
            <a:lvl1pPr algn="l" rtl="0" eaLnBrk="0" fontAlgn="base" hangingPunct="0">
              <a:lnSpc>
                <a:spcPct val="100000"/>
              </a:lnSpc>
              <a:spcBef>
                <a:spcPct val="0"/>
              </a:spcBef>
              <a:spcAft>
                <a:spcPct val="0"/>
              </a:spcAft>
              <a:defRPr sz="900" kern="1200">
                <a:solidFill>
                  <a:schemeClr val="tx1"/>
                </a:solidFill>
                <a:latin typeface="Meiryo UI" panose="020B0604030504040204" pitchFamily="50" charset="-128"/>
                <a:ea typeface="Meiryo UI" panose="020B0604030504040204" pitchFamily="50" charset="-128"/>
                <a:cs typeface="Meiryo UI" panose="020B0604030504040204" pitchFamily="50" charset="-128"/>
              </a:defRPr>
            </a:lvl1pPr>
            <a:lvl2pPr marL="457200" algn="l" rtl="0" eaLnBrk="0" fontAlgn="base" hangingPunct="0">
              <a:lnSpc>
                <a:spcPct val="120000"/>
              </a:lnSpc>
              <a:spcBef>
                <a:spcPct val="40000"/>
              </a:spcBef>
              <a:spcAft>
                <a:spcPct val="0"/>
              </a:spcAft>
              <a:defRPr sz="1400" kern="1200">
                <a:solidFill>
                  <a:schemeClr val="tx1"/>
                </a:solidFill>
                <a:latin typeface="Arial" charset="0"/>
                <a:ea typeface="ＭＳ Ｐゴシック" pitchFamily="50" charset="-128"/>
                <a:cs typeface="+mn-cs"/>
              </a:defRPr>
            </a:lvl2pPr>
            <a:lvl3pPr marL="914400" algn="l" rtl="0" eaLnBrk="0" fontAlgn="base" hangingPunct="0">
              <a:lnSpc>
                <a:spcPct val="120000"/>
              </a:lnSpc>
              <a:spcBef>
                <a:spcPct val="40000"/>
              </a:spcBef>
              <a:spcAft>
                <a:spcPct val="0"/>
              </a:spcAft>
              <a:defRPr sz="1400" kern="1200">
                <a:solidFill>
                  <a:schemeClr val="tx1"/>
                </a:solidFill>
                <a:latin typeface="Arial" charset="0"/>
                <a:ea typeface="ＭＳ Ｐゴシック" pitchFamily="50" charset="-128"/>
                <a:cs typeface="+mn-cs"/>
              </a:defRPr>
            </a:lvl3pPr>
            <a:lvl4pPr marL="1371600" algn="l" rtl="0" eaLnBrk="0" fontAlgn="base" hangingPunct="0">
              <a:lnSpc>
                <a:spcPct val="120000"/>
              </a:lnSpc>
              <a:spcBef>
                <a:spcPct val="40000"/>
              </a:spcBef>
              <a:spcAft>
                <a:spcPct val="0"/>
              </a:spcAft>
              <a:defRPr sz="1400" kern="1200">
                <a:solidFill>
                  <a:schemeClr val="tx1"/>
                </a:solidFill>
                <a:latin typeface="Arial" charset="0"/>
                <a:ea typeface="ＭＳ Ｐゴシック" pitchFamily="50" charset="-128"/>
                <a:cs typeface="+mn-cs"/>
              </a:defRPr>
            </a:lvl4pPr>
            <a:lvl5pPr marL="1828800" algn="l" rtl="0" eaLnBrk="0" fontAlgn="base" hangingPunct="0">
              <a:lnSpc>
                <a:spcPct val="120000"/>
              </a:lnSpc>
              <a:spcBef>
                <a:spcPct val="40000"/>
              </a:spcBef>
              <a:spcAft>
                <a:spcPct val="0"/>
              </a:spcAft>
              <a:defRPr sz="1400" kern="1200">
                <a:solidFill>
                  <a:schemeClr val="tx1"/>
                </a:solidFill>
                <a:latin typeface="Arial" charset="0"/>
                <a:ea typeface="ＭＳ Ｐゴシック" pitchFamily="50" charset="-128"/>
                <a:cs typeface="+mn-cs"/>
              </a:defRPr>
            </a:lvl5pPr>
            <a:lvl6pPr marL="2286000" algn="l" defTabSz="914400" rtl="0" eaLnBrk="1" latinLnBrk="0" hangingPunct="1">
              <a:defRPr sz="1400" kern="1200">
                <a:solidFill>
                  <a:schemeClr val="tx1"/>
                </a:solidFill>
                <a:latin typeface="Arial" charset="0"/>
                <a:ea typeface="ＭＳ Ｐゴシック" pitchFamily="50" charset="-128"/>
                <a:cs typeface="+mn-cs"/>
              </a:defRPr>
            </a:lvl6pPr>
            <a:lvl7pPr marL="2743200" algn="l" defTabSz="914400" rtl="0" eaLnBrk="1" latinLnBrk="0" hangingPunct="1">
              <a:defRPr sz="1400" kern="1200">
                <a:solidFill>
                  <a:schemeClr val="tx1"/>
                </a:solidFill>
                <a:latin typeface="Arial" charset="0"/>
                <a:ea typeface="ＭＳ Ｐゴシック" pitchFamily="50" charset="-128"/>
                <a:cs typeface="+mn-cs"/>
              </a:defRPr>
            </a:lvl7pPr>
            <a:lvl8pPr marL="3200400" algn="l" defTabSz="914400" rtl="0" eaLnBrk="1" latinLnBrk="0" hangingPunct="1">
              <a:defRPr sz="1400" kern="1200">
                <a:solidFill>
                  <a:schemeClr val="tx1"/>
                </a:solidFill>
                <a:latin typeface="Arial" charset="0"/>
                <a:ea typeface="ＭＳ Ｐゴシック" pitchFamily="50" charset="-128"/>
                <a:cs typeface="+mn-cs"/>
              </a:defRPr>
            </a:lvl8pPr>
            <a:lvl9pPr marL="3657600" algn="l" defTabSz="914400" rtl="0" eaLnBrk="1" latinLnBrk="0" hangingPunct="1">
              <a:defRPr sz="1400" kern="1200">
                <a:solidFill>
                  <a:schemeClr val="tx1"/>
                </a:solidFill>
                <a:latin typeface="Arial" charset="0"/>
                <a:ea typeface="ＭＳ Ｐゴシック" pitchFamily="50" charset="-128"/>
                <a:cs typeface="+mn-cs"/>
              </a:defRPr>
            </a:lvl9pPr>
          </a:lstStyle>
          <a:p>
            <a:fld id="{53E59A0F-BB7A-4FFB-A1BA-8908693D5CBD}" type="slidenum">
              <a:rPr lang="ja-JP" altLang="en-US" sz="1000" b="0" i="0" baseline="0" smtClean="0">
                <a:solidFill>
                  <a:srgbClr val="FFFFFF"/>
                </a:solidFill>
                <a:latin typeface="+mn-ea"/>
                <a:ea typeface="+mn-ea"/>
              </a:rPr>
              <a:pPr/>
              <a:t>‹#›</a:t>
            </a:fld>
            <a:endParaRPr lang="en-US" altLang="ja-JP" sz="1000" b="0" i="0" baseline="0" dirty="0">
              <a:solidFill>
                <a:srgbClr val="FFFFFF"/>
              </a:solidFill>
              <a:latin typeface="+mn-ea"/>
              <a:ea typeface="+mn-ea"/>
            </a:endParaRPr>
          </a:p>
        </p:txBody>
      </p:sp>
      <p:sp>
        <p:nvSpPr>
          <p:cNvPr id="18" name="Text Box 7">
            <a:extLst>
              <a:ext uri="{FF2B5EF4-FFF2-40B4-BE49-F238E27FC236}">
                <a16:creationId xmlns:a16="http://schemas.microsoft.com/office/drawing/2014/main" id="{3765BD67-71DD-4DE5-BEBA-70AE24FC361B}"/>
              </a:ext>
            </a:extLst>
          </p:cNvPr>
          <p:cNvSpPr txBox="1">
            <a:spLocks noChangeArrowheads="1"/>
          </p:cNvSpPr>
          <p:nvPr/>
        </p:nvSpPr>
        <p:spPr bwMode="auto">
          <a:xfrm>
            <a:off x="7227799" y="6658913"/>
            <a:ext cx="1999593" cy="13080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spAutoFit/>
          </a:bodyPr>
          <a:lstStyle/>
          <a:p>
            <a:pPr algn="l">
              <a:lnSpc>
                <a:spcPct val="80000"/>
              </a:lnSpc>
              <a:spcBef>
                <a:spcPct val="0"/>
              </a:spcBef>
            </a:pPr>
            <a:r>
              <a:rPr lang="en-US" altLang="ja-JP" sz="1000" b="0" i="0" spc="30" baseline="0" dirty="0">
                <a:solidFill>
                  <a:schemeClr val="bg1"/>
                </a:solidFill>
                <a:latin typeface="Segoe UI" panose="020B0502040204020203" pitchFamily="34" charset="0"/>
                <a:ea typeface="Tazugane Gothic StdN Book" panose="020B0603020203020204" pitchFamily="34" charset="-128"/>
                <a:cs typeface="Meiryo UI" panose="020B0604030504040204" pitchFamily="50" charset="-128"/>
              </a:rPr>
              <a:t>©︎2022 ABeam Consulting Ltd.</a:t>
            </a:r>
            <a:endParaRPr lang="ja-JP" altLang="en-US" sz="1000" b="0" i="0" spc="30" baseline="0" dirty="0">
              <a:solidFill>
                <a:schemeClr val="bg1"/>
              </a:solidFill>
              <a:latin typeface="Segoe UI" panose="020B0502040204020203" pitchFamily="34" charset="0"/>
              <a:ea typeface="Tazugane Gothic StdN Book" panose="020B0603020203020204" pitchFamily="34" charset="-128"/>
              <a:cs typeface="Meiryo UI" panose="020B0604030504040204" pitchFamily="50" charset="-128"/>
            </a:endParaRPr>
          </a:p>
        </p:txBody>
      </p:sp>
      <p:sp>
        <p:nvSpPr>
          <p:cNvPr id="19" name="Text Box 7">
            <a:extLst>
              <a:ext uri="{FF2B5EF4-FFF2-40B4-BE49-F238E27FC236}">
                <a16:creationId xmlns:a16="http://schemas.microsoft.com/office/drawing/2014/main" id="{D725B917-1426-441B-99A4-C5015938D019}"/>
              </a:ext>
            </a:extLst>
          </p:cNvPr>
          <p:cNvSpPr txBox="1">
            <a:spLocks noChangeArrowheads="1"/>
          </p:cNvSpPr>
          <p:nvPr/>
        </p:nvSpPr>
        <p:spPr bwMode="auto">
          <a:xfrm>
            <a:off x="6250338" y="6658913"/>
            <a:ext cx="882068" cy="12445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spAutoFit/>
          </a:bodyPr>
          <a:lstStyle/>
          <a:p>
            <a:pPr algn="r">
              <a:lnSpc>
                <a:spcPct val="80000"/>
              </a:lnSpc>
              <a:spcBef>
                <a:spcPct val="0"/>
              </a:spcBef>
            </a:pPr>
            <a:r>
              <a:rPr lang="en-US" altLang="ja-JP" sz="1000" b="0" i="0" spc="80" baseline="0" dirty="0">
                <a:solidFill>
                  <a:srgbClr val="FFFFFF"/>
                </a:solidFill>
                <a:latin typeface="Segoe UI" panose="020B0502040204020203" pitchFamily="34" charset="0"/>
                <a:ea typeface="Meiryo UI" panose="020B0604030504040204" pitchFamily="50" charset="-128"/>
                <a:cs typeface="Meiryo UI" panose="020B0604030504040204" pitchFamily="50" charset="-128"/>
              </a:rPr>
              <a:t>confidential</a:t>
            </a:r>
            <a:endParaRPr lang="ja-JP" altLang="en-US" sz="1000" b="0" i="0" spc="80" baseline="0" dirty="0">
              <a:solidFill>
                <a:srgbClr val="FFFFFF"/>
              </a:solidFill>
              <a:latin typeface="Segoe UI" panose="020B0502040204020203" pitchFamily="34" charset="0"/>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272877022"/>
      </p:ext>
    </p:extLst>
  </p:cSld>
  <p:clrMapOvr>
    <a:masterClrMapping/>
  </p:clrMapOvr>
  <p:hf hdr="0" ftr="0"/>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p:cSld name="中扉">
    <p:bg>
      <p:bgPr>
        <a:solidFill>
          <a:srgbClr val="FFFFFF"/>
        </a:solidFill>
        <a:effectLst/>
      </p:bgPr>
    </p:bg>
    <p:spTree>
      <p:nvGrpSpPr>
        <p:cNvPr id="1" name=""/>
        <p:cNvGrpSpPr/>
        <p:nvPr/>
      </p:nvGrpSpPr>
      <p:grpSpPr>
        <a:xfrm>
          <a:off x="0" y="0"/>
          <a:ext cx="0" cy="0"/>
          <a:chOff x="0" y="0"/>
          <a:chExt cx="0" cy="0"/>
        </a:xfrm>
      </p:grpSpPr>
      <p:pic>
        <p:nvPicPr>
          <p:cNvPr id="6" name="図 5">
            <a:extLst>
              <a:ext uri="{FF2B5EF4-FFF2-40B4-BE49-F238E27FC236}">
                <a16:creationId xmlns:a16="http://schemas.microsoft.com/office/drawing/2014/main" id="{857A34D3-EC07-426E-A564-C4C0C36A825C}"/>
              </a:ext>
            </a:extLst>
          </p:cNvPr>
          <p:cNvPicPr>
            <a:picLocks noChangeAspect="1"/>
          </p:cNvPicPr>
          <p:nvPr/>
        </p:nvPicPr>
        <p:blipFill rotWithShape="1">
          <a:blip r:embed="rId2" cstate="print">
            <a:extLst>
              <a:ext uri="{28A0092B-C50C-407E-A947-70E740481C1C}">
                <a14:useLocalDpi xmlns:a14="http://schemas.microsoft.com/office/drawing/2010/main"/>
              </a:ext>
            </a:extLst>
          </a:blip>
          <a:srcRect l="14580"/>
          <a:stretch/>
        </p:blipFill>
        <p:spPr>
          <a:xfrm>
            <a:off x="5347068" y="0"/>
            <a:ext cx="3796931" cy="6858000"/>
          </a:xfrm>
          <a:prstGeom prst="rect">
            <a:avLst/>
          </a:prstGeom>
        </p:spPr>
      </p:pic>
      <p:sp>
        <p:nvSpPr>
          <p:cNvPr id="9" name="Rectangle 3">
            <a:extLst>
              <a:ext uri="{FF2B5EF4-FFF2-40B4-BE49-F238E27FC236}">
                <a16:creationId xmlns:a16="http://schemas.microsoft.com/office/drawing/2014/main" id="{4A596544-D1C1-554A-9444-1CAFCDC94E10}"/>
              </a:ext>
            </a:extLst>
          </p:cNvPr>
          <p:cNvSpPr>
            <a:spLocks noGrp="1" noChangeArrowheads="1"/>
          </p:cNvSpPr>
          <p:nvPr>
            <p:ph type="title"/>
          </p:nvPr>
        </p:nvSpPr>
        <p:spPr bwMode="gray">
          <a:xfrm>
            <a:off x="1008222" y="3013851"/>
            <a:ext cx="3995579" cy="3242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bodyPr>
          <a:lstStyle>
            <a:lvl1pPr>
              <a:defRPr baseline="0">
                <a:latin typeface="Segoe UI" panose="020B0502040204020203" pitchFamily="34" charset="0"/>
                <a:ea typeface="游ゴシック" panose="020B0400000000000000" pitchFamily="50" charset="-128"/>
              </a:defRPr>
            </a:lvl1pPr>
          </a:lstStyle>
          <a:p>
            <a:pPr lvl="0"/>
            <a:r>
              <a:rPr lang="ja-JP" altLang="en-US"/>
              <a:t>マスター タイトルの書式設定</a:t>
            </a:r>
            <a:endParaRPr lang="ja-JP" altLang="ja-JP" dirty="0"/>
          </a:p>
        </p:txBody>
      </p:sp>
      <p:sp>
        <p:nvSpPr>
          <p:cNvPr id="10" name="正方形/長方形 9">
            <a:extLst>
              <a:ext uri="{FF2B5EF4-FFF2-40B4-BE49-F238E27FC236}">
                <a16:creationId xmlns:a16="http://schemas.microsoft.com/office/drawing/2014/main" id="{B53324B6-CD34-5940-AFFE-6D19C979726A}"/>
              </a:ext>
            </a:extLst>
          </p:cNvPr>
          <p:cNvSpPr/>
          <p:nvPr/>
        </p:nvSpPr>
        <p:spPr bwMode="auto">
          <a:xfrm>
            <a:off x="800280" y="3013852"/>
            <a:ext cx="34289" cy="827901"/>
          </a:xfrm>
          <a:prstGeom prst="rect">
            <a:avLst/>
          </a:prstGeom>
          <a:solidFill>
            <a:srgbClr val="333333"/>
          </a:solidFill>
          <a:ln w="3175" cap="flat" cmpd="sng" algn="ctr">
            <a:no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endParaRPr kumimoji="1" lang="ja-JP" altLang="en-US" sz="1800" dirty="0">
              <a:latin typeface="游ゴシック" panose="020B0400000000000000" pitchFamily="50" charset="-128"/>
              <a:ea typeface="游ゴシック" panose="020B0400000000000000" pitchFamily="50" charset="-128"/>
              <a:cs typeface="Meiryo UI" panose="020B0604030504040204" pitchFamily="50" charset="-128"/>
            </a:endParaRPr>
          </a:p>
        </p:txBody>
      </p:sp>
      <p:sp>
        <p:nvSpPr>
          <p:cNvPr id="12" name="Rectangle 3">
            <a:extLst>
              <a:ext uri="{FF2B5EF4-FFF2-40B4-BE49-F238E27FC236}">
                <a16:creationId xmlns:a16="http://schemas.microsoft.com/office/drawing/2014/main" id="{F685A9DB-EC76-CD45-985E-3580CDA0DBEE}"/>
              </a:ext>
            </a:extLst>
          </p:cNvPr>
          <p:cNvSpPr>
            <a:spLocks noGrp="1" noChangeArrowheads="1"/>
          </p:cNvSpPr>
          <p:nvPr>
            <p:ph type="subTitle" idx="1" hasCustomPrompt="1"/>
          </p:nvPr>
        </p:nvSpPr>
        <p:spPr>
          <a:xfrm>
            <a:off x="1008222" y="3564757"/>
            <a:ext cx="3995579" cy="324207"/>
          </a:xfrm>
          <a:prstGeom prst="rect">
            <a:avLst/>
          </a:prstGeom>
        </p:spPr>
        <p:txBody>
          <a:bodyPr lIns="0" tIns="0" rIns="0" bIns="0" anchor="ctr" anchorCtr="0"/>
          <a:lstStyle>
            <a:lvl1pPr marL="0" indent="0" algn="l">
              <a:lnSpc>
                <a:spcPct val="83000"/>
              </a:lnSpc>
              <a:defRPr sz="1651" b="0" i="0" baseline="0">
                <a:latin typeface="Segoe UI" panose="020B0502040204020203" pitchFamily="34" charset="0"/>
                <a:ea typeface="游ゴシック Medium" panose="020B0500000000000000" pitchFamily="50" charset="-128"/>
              </a:defRPr>
            </a:lvl1pPr>
          </a:lstStyle>
          <a:p>
            <a:pPr lvl="0"/>
            <a:r>
              <a:rPr lang="ja-JP" altLang="en-US" noProof="0" dirty="0"/>
              <a:t>サブタイトルを入力して下さい</a:t>
            </a:r>
            <a:endParaRPr lang="ja-JP" altLang="ja-JP" noProof="0" dirty="0"/>
          </a:p>
        </p:txBody>
      </p:sp>
    </p:spTree>
    <p:extLst>
      <p:ext uri="{BB962C8B-B14F-4D97-AF65-F5344CB8AC3E}">
        <p14:creationId xmlns:p14="http://schemas.microsoft.com/office/powerpoint/2010/main" val="67604607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blank" preserve="1">
  <p:cSld name="裏表紙">
    <p:bg>
      <p:bgPr>
        <a:solidFill>
          <a:srgbClr val="F0EBE3"/>
        </a:solidFill>
        <a:effectLst/>
      </p:bgPr>
    </p:bg>
    <p:spTree>
      <p:nvGrpSpPr>
        <p:cNvPr id="1" name=""/>
        <p:cNvGrpSpPr/>
        <p:nvPr/>
      </p:nvGrpSpPr>
      <p:grpSpPr>
        <a:xfrm>
          <a:off x="0" y="0"/>
          <a:ext cx="0" cy="0"/>
          <a:chOff x="0" y="0"/>
          <a:chExt cx="0" cy="0"/>
        </a:xfrm>
      </p:grpSpPr>
      <p:pic>
        <p:nvPicPr>
          <p:cNvPr id="7" name="図 6">
            <a:extLst>
              <a:ext uri="{FF2B5EF4-FFF2-40B4-BE49-F238E27FC236}">
                <a16:creationId xmlns:a16="http://schemas.microsoft.com/office/drawing/2014/main" id="{B1A0ADA9-3DE4-4E57-8519-D2FB64BBEE73}"/>
              </a:ext>
            </a:extLst>
          </p:cNvPr>
          <p:cNvPicPr>
            <a:picLocks noChangeAspect="1"/>
          </p:cNvPicPr>
          <p:nvPr/>
        </p:nvPicPr>
        <p:blipFill rotWithShape="1">
          <a:blip r:embed="rId2" cstate="print">
            <a:extLst>
              <a:ext uri="{28A0092B-C50C-407E-A947-70E740481C1C}">
                <a14:useLocalDpi xmlns:a14="http://schemas.microsoft.com/office/drawing/2010/main"/>
              </a:ext>
            </a:extLst>
          </a:blip>
          <a:srcRect l="14289" r="10710"/>
          <a:stretch/>
        </p:blipFill>
        <p:spPr>
          <a:xfrm>
            <a:off x="-1" y="0"/>
            <a:ext cx="9144001" cy="6858000"/>
          </a:xfrm>
          <a:prstGeom prst="rect">
            <a:avLst/>
          </a:prstGeom>
        </p:spPr>
      </p:pic>
      <p:sp>
        <p:nvSpPr>
          <p:cNvPr id="11" name="正方形/長方形 10">
            <a:extLst>
              <a:ext uri="{FF2B5EF4-FFF2-40B4-BE49-F238E27FC236}">
                <a16:creationId xmlns:a16="http://schemas.microsoft.com/office/drawing/2014/main" id="{034BBA46-799E-45DB-A332-AB9FCFB663BB}"/>
              </a:ext>
            </a:extLst>
          </p:cNvPr>
          <p:cNvSpPr/>
          <p:nvPr/>
        </p:nvSpPr>
        <p:spPr>
          <a:xfrm>
            <a:off x="259690" y="6177688"/>
            <a:ext cx="5153973" cy="343427"/>
          </a:xfrm>
          <a:prstGeom prst="rect">
            <a:avLst/>
          </a:prstGeom>
        </p:spPr>
        <p:txBody>
          <a:bodyPr wrap="square">
            <a:spAutoFit/>
          </a:bodyPr>
          <a:lstStyle/>
          <a:p>
            <a:pPr>
              <a:lnSpc>
                <a:spcPts val="1000"/>
              </a:lnSpc>
            </a:pPr>
            <a:r>
              <a:rPr lang="ja-JP" altLang="en-US" sz="751" b="0" i="0" dirty="0">
                <a:solidFill>
                  <a:schemeClr val="tx1"/>
                </a:solidFill>
                <a:latin typeface="游ゴシック Medium" panose="020B0500000000000000" pitchFamily="50" charset="-128"/>
                <a:ea typeface="游ゴシック Medium" panose="020B0500000000000000" pitchFamily="50" charset="-128"/>
              </a:rPr>
              <a:t>アビーム、ABeam及びそのロゴは、アビームコンサルティング株式会社の日本その他の国における登録商標です。</a:t>
            </a:r>
            <a:endParaRPr lang="en-US" altLang="ja-JP" sz="751" b="0" i="0" dirty="0">
              <a:solidFill>
                <a:schemeClr val="tx1"/>
              </a:solidFill>
              <a:latin typeface="游ゴシック Medium" panose="020B0500000000000000" pitchFamily="50" charset="-128"/>
              <a:ea typeface="游ゴシック Medium" panose="020B0500000000000000" pitchFamily="50" charset="-128"/>
            </a:endParaRPr>
          </a:p>
          <a:p>
            <a:pPr>
              <a:lnSpc>
                <a:spcPts val="1000"/>
              </a:lnSpc>
            </a:pPr>
            <a:r>
              <a:rPr lang="ja-JP" altLang="en-US" sz="751" b="0" i="0" dirty="0">
                <a:solidFill>
                  <a:schemeClr val="tx1"/>
                </a:solidFill>
                <a:latin typeface="游ゴシック Medium" panose="020B0500000000000000" pitchFamily="50" charset="-128"/>
                <a:ea typeface="游ゴシック Medium" panose="020B0500000000000000" pitchFamily="50" charset="-128"/>
              </a:rPr>
              <a:t>本文に記載されている会社名及び製品名は各社の商号、商標又は登録商標です。</a:t>
            </a:r>
          </a:p>
        </p:txBody>
      </p:sp>
      <p:sp>
        <p:nvSpPr>
          <p:cNvPr id="13" name="Text Box 7">
            <a:extLst>
              <a:ext uri="{FF2B5EF4-FFF2-40B4-BE49-F238E27FC236}">
                <a16:creationId xmlns:a16="http://schemas.microsoft.com/office/drawing/2014/main" id="{F68DFEC9-6A9B-46F2-88EF-C89806189AC1}"/>
              </a:ext>
            </a:extLst>
          </p:cNvPr>
          <p:cNvSpPr txBox="1">
            <a:spLocks noChangeArrowheads="1"/>
          </p:cNvSpPr>
          <p:nvPr/>
        </p:nvSpPr>
        <p:spPr bwMode="auto">
          <a:xfrm>
            <a:off x="3761423" y="6367716"/>
            <a:ext cx="1911930" cy="982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spAutoFit/>
          </a:bodyPr>
          <a:lstStyle/>
          <a:p>
            <a:pPr algn="l">
              <a:lnSpc>
                <a:spcPct val="80000"/>
              </a:lnSpc>
              <a:spcBef>
                <a:spcPct val="0"/>
              </a:spcBef>
            </a:pPr>
            <a:r>
              <a:rPr lang="en-US" altLang="ja-JP" sz="751" b="0" i="0" spc="31" baseline="0" dirty="0">
                <a:solidFill>
                  <a:schemeClr val="tx1"/>
                </a:solidFill>
                <a:latin typeface="Segoe UI" panose="020B0502040204020203" pitchFamily="34" charset="0"/>
                <a:ea typeface="Tazugane Gothic StdN Book" panose="020B0603020203020204" pitchFamily="34" charset="-128"/>
                <a:cs typeface="Meiryo UI" panose="020B0604030504040204" pitchFamily="50" charset="-128"/>
              </a:rPr>
              <a:t>©︎2022 ABeam Consulting Ltd.</a:t>
            </a:r>
            <a:endParaRPr lang="ja-JP" altLang="en-US" sz="751" b="0" i="0" spc="31" baseline="0" dirty="0">
              <a:solidFill>
                <a:schemeClr val="tx1"/>
              </a:solidFill>
              <a:latin typeface="Segoe UI" panose="020B0502040204020203" pitchFamily="34" charset="0"/>
              <a:ea typeface="Tazugane Gothic StdN Book" panose="020B0603020203020204" pitchFamily="34" charset="-128"/>
              <a:cs typeface="Meiryo UI" panose="020B0604030504040204" pitchFamily="50" charset="-128"/>
            </a:endParaRPr>
          </a:p>
        </p:txBody>
      </p:sp>
      <p:grpSp>
        <p:nvGrpSpPr>
          <p:cNvPr id="8" name="グループ化 7">
            <a:extLst>
              <a:ext uri="{FF2B5EF4-FFF2-40B4-BE49-F238E27FC236}">
                <a16:creationId xmlns:a16="http://schemas.microsoft.com/office/drawing/2014/main" id="{00E70573-879F-49D1-AF32-11CA56398811}"/>
              </a:ext>
            </a:extLst>
          </p:cNvPr>
          <p:cNvGrpSpPr/>
          <p:nvPr/>
        </p:nvGrpSpPr>
        <p:grpSpPr>
          <a:xfrm>
            <a:off x="6967998" y="5653004"/>
            <a:ext cx="2031692" cy="836697"/>
            <a:chOff x="9690416" y="5653004"/>
            <a:chExt cx="2031692" cy="836697"/>
          </a:xfrm>
        </p:grpSpPr>
        <p:pic>
          <p:nvPicPr>
            <p:cNvPr id="9" name="図 8">
              <a:extLst>
                <a:ext uri="{FF2B5EF4-FFF2-40B4-BE49-F238E27FC236}">
                  <a16:creationId xmlns:a16="http://schemas.microsoft.com/office/drawing/2014/main" id="{7BD45AD6-5698-47F5-96F9-442878F019F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690416" y="5653004"/>
              <a:ext cx="2026612" cy="479180"/>
            </a:xfrm>
            <a:prstGeom prst="rect">
              <a:avLst/>
            </a:prstGeom>
          </p:spPr>
        </p:pic>
        <p:pic>
          <p:nvPicPr>
            <p:cNvPr id="12" name="図 11">
              <a:extLst>
                <a:ext uri="{FF2B5EF4-FFF2-40B4-BE49-F238E27FC236}">
                  <a16:creationId xmlns:a16="http://schemas.microsoft.com/office/drawing/2014/main" id="{3B5FD16B-09F5-42C0-A2CD-2D0B0A6E482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695496" y="6275255"/>
              <a:ext cx="2026612" cy="214446"/>
            </a:xfrm>
            <a:prstGeom prst="rect">
              <a:avLst/>
            </a:prstGeom>
          </p:spPr>
        </p:pic>
      </p:grpSp>
    </p:spTree>
    <p:extLst>
      <p:ext uri="{BB962C8B-B14F-4D97-AF65-F5344CB8AC3E}">
        <p14:creationId xmlns:p14="http://schemas.microsoft.com/office/powerpoint/2010/main" val="293856466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ja-JP" altLang="en-US"/>
              <a:t>マスター タイトルの書式設定</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ja-JP" altLang="en-US"/>
              <a:t>マスター サブタイトルの書式設定</a:t>
            </a:r>
            <a:endParaRPr lang="en-US" dirty="0"/>
          </a:p>
        </p:txBody>
      </p:sp>
      <p:sp>
        <p:nvSpPr>
          <p:cNvPr id="4" name="Date Placeholder 3"/>
          <p:cNvSpPr>
            <a:spLocks noGrp="1"/>
          </p:cNvSpPr>
          <p:nvPr>
            <p:ph type="dt" sz="half" idx="10"/>
          </p:nvPr>
        </p:nvSpPr>
        <p:spPr/>
        <p:txBody>
          <a:bodyPr/>
          <a:lstStyle/>
          <a:p>
            <a:fld id="{0AE91870-BAA6-4BD0-8FD1-4109C6152F25}" type="datetimeFigureOut">
              <a:rPr kumimoji="1" lang="ja-JP" altLang="en-US" smtClean="0"/>
              <a:t>2023/10/31</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B1CC97E2-3204-4098-8CEA-A3892EB7CB8B}" type="slidenum">
              <a:rPr kumimoji="1" lang="ja-JP" altLang="en-US" smtClean="0"/>
              <a:t>‹#›</a:t>
            </a:fld>
            <a:endParaRPr kumimoji="1" lang="ja-JP" altLang="en-US"/>
          </a:p>
        </p:txBody>
      </p:sp>
    </p:spTree>
    <p:extLst>
      <p:ext uri="{BB962C8B-B14F-4D97-AF65-F5344CB8AC3E}">
        <p14:creationId xmlns:p14="http://schemas.microsoft.com/office/powerpoint/2010/main" val="3038141201"/>
      </p:ext>
    </p:extLst>
  </p:cSld>
  <p:clrMapOvr>
    <a:masterClrMapping/>
  </p:clrMapOvr>
  <p:hf hdr="0" ftr="0"/>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idx="1"/>
          </p:nvPr>
        </p:nvSpPr>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0AE91870-BAA6-4BD0-8FD1-4109C6152F25}" type="datetimeFigureOut">
              <a:rPr kumimoji="1" lang="ja-JP" altLang="en-US" smtClean="0"/>
              <a:t>2023/10/31</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B1CC97E2-3204-4098-8CEA-A3892EB7CB8B}" type="slidenum">
              <a:rPr kumimoji="1" lang="ja-JP" altLang="en-US" smtClean="0"/>
              <a:t>‹#›</a:t>
            </a:fld>
            <a:endParaRPr kumimoji="1" lang="ja-JP" altLang="en-US"/>
          </a:p>
        </p:txBody>
      </p:sp>
    </p:spTree>
    <p:extLst>
      <p:ext uri="{BB962C8B-B14F-4D97-AF65-F5344CB8AC3E}">
        <p14:creationId xmlns:p14="http://schemas.microsoft.com/office/powerpoint/2010/main" val="3258273739"/>
      </p:ext>
    </p:extLst>
  </p:cSld>
  <p:clrMapOvr>
    <a:masterClrMapping/>
  </p:clrMapOvr>
  <p:hf hdr="0" ftr="0"/>
</p:sldLayout>
</file>

<file path=ppt/slideLayouts/slideLayout7.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ja-JP" altLang="en-US"/>
              <a:t>マスター タイトルの書式設定</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p:txBody>
          <a:bodyPr/>
          <a:lstStyle/>
          <a:p>
            <a:fld id="{0AE91870-BAA6-4BD0-8FD1-4109C6152F25}" type="datetimeFigureOut">
              <a:rPr kumimoji="1" lang="ja-JP" altLang="en-US" smtClean="0"/>
              <a:t>2023/10/31</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B1CC97E2-3204-4098-8CEA-A3892EB7CB8B}" type="slidenum">
              <a:rPr kumimoji="1" lang="ja-JP" altLang="en-US" smtClean="0"/>
              <a:t>‹#›</a:t>
            </a:fld>
            <a:endParaRPr kumimoji="1" lang="ja-JP" altLang="en-US"/>
          </a:p>
        </p:txBody>
      </p:sp>
    </p:spTree>
    <p:extLst>
      <p:ext uri="{BB962C8B-B14F-4D97-AF65-F5344CB8AC3E}">
        <p14:creationId xmlns:p14="http://schemas.microsoft.com/office/powerpoint/2010/main" val="3384973704"/>
      </p:ext>
    </p:extLst>
  </p:cSld>
  <p:clrMapOvr>
    <a:masterClrMapping/>
  </p:clrMapOvr>
  <p:hf hdr="0" ftr="0"/>
</p:sldLayout>
</file>

<file path=ppt/slideLayouts/slideLayout8.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0AE91870-BAA6-4BD0-8FD1-4109C6152F25}" type="datetimeFigureOut">
              <a:rPr kumimoji="1" lang="ja-JP" altLang="en-US" smtClean="0"/>
              <a:t>2023/10/31</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B1CC97E2-3204-4098-8CEA-A3892EB7CB8B}" type="slidenum">
              <a:rPr kumimoji="1" lang="ja-JP" altLang="en-US" smtClean="0"/>
              <a:t>‹#›</a:t>
            </a:fld>
            <a:endParaRPr kumimoji="1" lang="ja-JP" altLang="en-US"/>
          </a:p>
        </p:txBody>
      </p:sp>
    </p:spTree>
    <p:extLst>
      <p:ext uri="{BB962C8B-B14F-4D97-AF65-F5344CB8AC3E}">
        <p14:creationId xmlns:p14="http://schemas.microsoft.com/office/powerpoint/2010/main" val="2601156866"/>
      </p:ext>
    </p:extLst>
  </p:cSld>
  <p:clrMapOvr>
    <a:masterClrMapping/>
  </p:clrMapOvr>
  <p:hf hdr="0" ftr="0"/>
</p:sldLayout>
</file>

<file path=ppt/slideLayouts/slideLayout9.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ja-JP" altLang="en-US"/>
              <a:t>マスター タイトルの書式設定</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4" name="Content Placeholder 3"/>
          <p:cNvSpPr>
            <a:spLocks noGrp="1"/>
          </p:cNvSpPr>
          <p:nvPr>
            <p:ph sz="half" idx="2"/>
          </p:nvPr>
        </p:nvSpPr>
        <p:spPr>
          <a:xfrm>
            <a:off x="629842" y="2505075"/>
            <a:ext cx="3868340" cy="368458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6" name="Content Placeholder 5"/>
          <p:cNvSpPr>
            <a:spLocks noGrp="1"/>
          </p:cNvSpPr>
          <p:nvPr>
            <p:ph sz="quarter" idx="4"/>
          </p:nvPr>
        </p:nvSpPr>
        <p:spPr>
          <a:xfrm>
            <a:off x="4629150" y="2505075"/>
            <a:ext cx="3887391" cy="368458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7" name="Date Placeholder 6"/>
          <p:cNvSpPr>
            <a:spLocks noGrp="1"/>
          </p:cNvSpPr>
          <p:nvPr>
            <p:ph type="dt" sz="half" idx="10"/>
          </p:nvPr>
        </p:nvSpPr>
        <p:spPr/>
        <p:txBody>
          <a:bodyPr/>
          <a:lstStyle/>
          <a:p>
            <a:fld id="{0AE91870-BAA6-4BD0-8FD1-4109C6152F25}" type="datetimeFigureOut">
              <a:rPr kumimoji="1" lang="ja-JP" altLang="en-US" smtClean="0"/>
              <a:t>2023/10/31</a:t>
            </a:fld>
            <a:endParaRPr kumimoji="1" lang="ja-JP" altLang="en-US"/>
          </a:p>
        </p:txBody>
      </p:sp>
      <p:sp>
        <p:nvSpPr>
          <p:cNvPr id="8" name="Footer Placeholder 7"/>
          <p:cNvSpPr>
            <a:spLocks noGrp="1"/>
          </p:cNvSpPr>
          <p:nvPr>
            <p:ph type="ftr" sz="quarter" idx="11"/>
          </p:nvPr>
        </p:nvSpPr>
        <p:spPr/>
        <p:txBody>
          <a:bodyPr/>
          <a:lstStyle/>
          <a:p>
            <a:endParaRPr kumimoji="1" lang="ja-JP" altLang="en-US"/>
          </a:p>
        </p:txBody>
      </p:sp>
      <p:sp>
        <p:nvSpPr>
          <p:cNvPr id="9" name="Slide Number Placeholder 8"/>
          <p:cNvSpPr>
            <a:spLocks noGrp="1"/>
          </p:cNvSpPr>
          <p:nvPr>
            <p:ph type="sldNum" sz="quarter" idx="12"/>
          </p:nvPr>
        </p:nvSpPr>
        <p:spPr/>
        <p:txBody>
          <a:bodyPr/>
          <a:lstStyle/>
          <a:p>
            <a:fld id="{B1CC97E2-3204-4098-8CEA-A3892EB7CB8B}" type="slidenum">
              <a:rPr kumimoji="1" lang="ja-JP" altLang="en-US" smtClean="0"/>
              <a:t>‹#›</a:t>
            </a:fld>
            <a:endParaRPr kumimoji="1" lang="ja-JP" altLang="en-US"/>
          </a:p>
        </p:txBody>
      </p:sp>
    </p:spTree>
    <p:extLst>
      <p:ext uri="{BB962C8B-B14F-4D97-AF65-F5344CB8AC3E}">
        <p14:creationId xmlns:p14="http://schemas.microsoft.com/office/powerpoint/2010/main" val="4127240917"/>
      </p:ext>
    </p:extLst>
  </p:cSld>
  <p:clrMapOvr>
    <a:masterClrMapping/>
  </p:clrMapOvr>
  <p:hf hdr="0" ftr="0"/>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2.xml"/><Relationship Id="rId13" Type="http://schemas.openxmlformats.org/officeDocument/2006/relationships/theme" Target="../theme/theme2.xml"/><Relationship Id="rId3" Type="http://schemas.openxmlformats.org/officeDocument/2006/relationships/slideLayout" Target="../slideLayouts/slideLayout7.xml"/><Relationship Id="rId7" Type="http://schemas.openxmlformats.org/officeDocument/2006/relationships/slideLayout" Target="../slideLayouts/slideLayout11.xml"/><Relationship Id="rId12" Type="http://schemas.openxmlformats.org/officeDocument/2006/relationships/slideLayout" Target="../slideLayouts/slideLayout16.xml"/><Relationship Id="rId2" Type="http://schemas.openxmlformats.org/officeDocument/2006/relationships/slideLayout" Target="../slideLayouts/slideLayout6.xml"/><Relationship Id="rId1" Type="http://schemas.openxmlformats.org/officeDocument/2006/relationships/slideLayout" Target="../slideLayouts/slideLayout5.xml"/><Relationship Id="rId6" Type="http://schemas.openxmlformats.org/officeDocument/2006/relationships/slideLayout" Target="../slideLayouts/slideLayout10.xml"/><Relationship Id="rId11" Type="http://schemas.openxmlformats.org/officeDocument/2006/relationships/slideLayout" Target="../slideLayouts/slideLayout15.xml"/><Relationship Id="rId5" Type="http://schemas.openxmlformats.org/officeDocument/2006/relationships/slideLayout" Target="../slideLayouts/slideLayout9.xml"/><Relationship Id="rId10" Type="http://schemas.openxmlformats.org/officeDocument/2006/relationships/slideLayout" Target="../slideLayouts/slideLayout14.xml"/><Relationship Id="rId4" Type="http://schemas.openxmlformats.org/officeDocument/2006/relationships/slideLayout" Target="../slideLayouts/slideLayout8.xml"/><Relationship Id="rId9" Type="http://schemas.openxmlformats.org/officeDocument/2006/relationships/slideLayout" Target="../slideLayouts/slideLayout13.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85462589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Lst>
  <p:hf hdr="0" ftr="0"/>
  <p:txStyles>
    <p:titleStyle>
      <a:lvl1pPr algn="l" rtl="0" eaLnBrk="1" fontAlgn="base" hangingPunct="1">
        <a:lnSpc>
          <a:spcPct val="100000"/>
        </a:lnSpc>
        <a:spcBef>
          <a:spcPct val="0"/>
        </a:spcBef>
        <a:spcAft>
          <a:spcPct val="0"/>
        </a:spcAft>
        <a:defRPr kumimoji="1" sz="2000" b="1" i="0" baseline="0">
          <a:solidFill>
            <a:schemeClr val="tx1"/>
          </a:solidFill>
          <a:latin typeface="Yu Gothic" panose="020B0400000000000000" pitchFamily="34" charset="-128"/>
          <a:ea typeface="Yu Gothic" panose="020B0400000000000000" pitchFamily="34" charset="-128"/>
          <a:cs typeface="+mj-cs"/>
        </a:defRPr>
      </a:lvl1pPr>
      <a:lvl2pPr algn="l" rtl="0" eaLnBrk="1" fontAlgn="base" hangingPunct="1">
        <a:spcBef>
          <a:spcPct val="0"/>
        </a:spcBef>
        <a:spcAft>
          <a:spcPct val="0"/>
        </a:spcAft>
        <a:defRPr kumimoji="1" sz="2400">
          <a:solidFill>
            <a:schemeClr val="tx2"/>
          </a:solidFill>
          <a:latin typeface="Arial" charset="0"/>
          <a:ea typeface="ＭＳ Ｐゴシック" pitchFamily="50" charset="-128"/>
        </a:defRPr>
      </a:lvl2pPr>
      <a:lvl3pPr algn="l" rtl="0" eaLnBrk="1" fontAlgn="base" hangingPunct="1">
        <a:spcBef>
          <a:spcPct val="0"/>
        </a:spcBef>
        <a:spcAft>
          <a:spcPct val="0"/>
        </a:spcAft>
        <a:defRPr kumimoji="1" sz="2400">
          <a:solidFill>
            <a:schemeClr val="tx2"/>
          </a:solidFill>
          <a:latin typeface="Arial" charset="0"/>
          <a:ea typeface="ＭＳ Ｐゴシック" pitchFamily="50" charset="-128"/>
        </a:defRPr>
      </a:lvl3pPr>
      <a:lvl4pPr algn="l" rtl="0" eaLnBrk="1" fontAlgn="base" hangingPunct="1">
        <a:spcBef>
          <a:spcPct val="0"/>
        </a:spcBef>
        <a:spcAft>
          <a:spcPct val="0"/>
        </a:spcAft>
        <a:defRPr kumimoji="1" sz="2400">
          <a:solidFill>
            <a:schemeClr val="tx2"/>
          </a:solidFill>
          <a:latin typeface="Arial" charset="0"/>
          <a:ea typeface="ＭＳ Ｐゴシック" pitchFamily="50" charset="-128"/>
        </a:defRPr>
      </a:lvl4pPr>
      <a:lvl5pPr algn="l" rtl="0" eaLnBrk="1" fontAlgn="base" hangingPunct="1">
        <a:spcBef>
          <a:spcPct val="0"/>
        </a:spcBef>
        <a:spcAft>
          <a:spcPct val="0"/>
        </a:spcAft>
        <a:defRPr kumimoji="1" sz="2400">
          <a:solidFill>
            <a:schemeClr val="tx2"/>
          </a:solidFill>
          <a:latin typeface="Arial" charset="0"/>
          <a:ea typeface="ＭＳ Ｐゴシック" pitchFamily="50" charset="-128"/>
        </a:defRPr>
      </a:lvl5pPr>
      <a:lvl6pPr marL="457189" algn="l" rtl="0" eaLnBrk="1" fontAlgn="base" hangingPunct="1">
        <a:spcBef>
          <a:spcPct val="0"/>
        </a:spcBef>
        <a:spcAft>
          <a:spcPct val="0"/>
        </a:spcAft>
        <a:defRPr kumimoji="1" sz="2400">
          <a:solidFill>
            <a:schemeClr val="tx2"/>
          </a:solidFill>
          <a:latin typeface="Arial" charset="0"/>
          <a:ea typeface="ＭＳ Ｐゴシック" pitchFamily="50" charset="-128"/>
        </a:defRPr>
      </a:lvl6pPr>
      <a:lvl7pPr marL="914377" algn="l" rtl="0" eaLnBrk="1" fontAlgn="base" hangingPunct="1">
        <a:spcBef>
          <a:spcPct val="0"/>
        </a:spcBef>
        <a:spcAft>
          <a:spcPct val="0"/>
        </a:spcAft>
        <a:defRPr kumimoji="1" sz="2400">
          <a:solidFill>
            <a:schemeClr val="tx2"/>
          </a:solidFill>
          <a:latin typeface="Arial" charset="0"/>
          <a:ea typeface="ＭＳ Ｐゴシック" pitchFamily="50" charset="-128"/>
        </a:defRPr>
      </a:lvl7pPr>
      <a:lvl8pPr marL="1371566" algn="l" rtl="0" eaLnBrk="1" fontAlgn="base" hangingPunct="1">
        <a:spcBef>
          <a:spcPct val="0"/>
        </a:spcBef>
        <a:spcAft>
          <a:spcPct val="0"/>
        </a:spcAft>
        <a:defRPr kumimoji="1" sz="2400">
          <a:solidFill>
            <a:schemeClr val="tx2"/>
          </a:solidFill>
          <a:latin typeface="Arial" charset="0"/>
          <a:ea typeface="ＭＳ Ｐゴシック" pitchFamily="50" charset="-128"/>
        </a:defRPr>
      </a:lvl8pPr>
      <a:lvl9pPr marL="1828754" algn="l" rtl="0" eaLnBrk="1" fontAlgn="base" hangingPunct="1">
        <a:spcBef>
          <a:spcPct val="0"/>
        </a:spcBef>
        <a:spcAft>
          <a:spcPct val="0"/>
        </a:spcAft>
        <a:defRPr kumimoji="1" sz="2400">
          <a:solidFill>
            <a:schemeClr val="tx2"/>
          </a:solidFill>
          <a:latin typeface="Arial" charset="0"/>
          <a:ea typeface="ＭＳ Ｐゴシック" pitchFamily="50" charset="-128"/>
        </a:defRPr>
      </a:lvl9pPr>
    </p:titleStyle>
    <p:bodyStyle>
      <a:lvl1pPr marL="180970" indent="-180970" algn="l" rtl="0" eaLnBrk="1" fontAlgn="base" hangingPunct="1">
        <a:lnSpc>
          <a:spcPct val="100000"/>
        </a:lnSpc>
        <a:spcBef>
          <a:spcPct val="40000"/>
        </a:spcBef>
        <a:spcAft>
          <a:spcPct val="0"/>
        </a:spcAft>
        <a:defRPr kumimoji="1" sz="1651" b="0" i="0" baseline="0">
          <a:solidFill>
            <a:schemeClr val="tx1"/>
          </a:solidFill>
          <a:latin typeface="Yu Gothic Medium" panose="020B0400000000000000" pitchFamily="34" charset="-128"/>
          <a:ea typeface="Yu Gothic Medium" panose="020B0400000000000000" pitchFamily="34" charset="-128"/>
          <a:cs typeface="+mn-cs"/>
        </a:defRPr>
      </a:lvl1pPr>
      <a:lvl2pPr marL="531800" indent="-171446" algn="l" rtl="0" eaLnBrk="1" fontAlgn="base" hangingPunct="1">
        <a:lnSpc>
          <a:spcPct val="100000"/>
        </a:lnSpc>
        <a:spcBef>
          <a:spcPct val="40000"/>
        </a:spcBef>
        <a:spcAft>
          <a:spcPct val="0"/>
        </a:spcAft>
        <a:buChar char="•"/>
        <a:defRPr kumimoji="1" sz="1651" b="0" i="0" baseline="0">
          <a:solidFill>
            <a:schemeClr val="tx1"/>
          </a:solidFill>
          <a:latin typeface="Yu Gothic Medium" panose="020B0400000000000000" pitchFamily="34" charset="-128"/>
          <a:ea typeface="Yu Gothic Medium" panose="020B0400000000000000" pitchFamily="34" charset="-128"/>
        </a:defRPr>
      </a:lvl2pPr>
      <a:lvl3pPr marL="904852" indent="-193670" algn="l" rtl="0" eaLnBrk="1" fontAlgn="base" hangingPunct="1">
        <a:lnSpc>
          <a:spcPct val="100000"/>
        </a:lnSpc>
        <a:spcBef>
          <a:spcPct val="40000"/>
        </a:spcBef>
        <a:spcAft>
          <a:spcPct val="0"/>
        </a:spcAft>
        <a:buChar char="•"/>
        <a:defRPr kumimoji="1" sz="1651" b="0" i="0" baseline="0">
          <a:solidFill>
            <a:schemeClr val="tx1"/>
          </a:solidFill>
          <a:latin typeface="Yu Gothic Medium" panose="020B0400000000000000" pitchFamily="34" charset="-128"/>
          <a:ea typeface="Yu Gothic Medium" panose="020B0400000000000000" pitchFamily="34" charset="-128"/>
        </a:defRPr>
      </a:lvl3pPr>
      <a:lvl4pPr marL="1247743" indent="-152396" algn="l" rtl="0" eaLnBrk="1" fontAlgn="base" hangingPunct="1">
        <a:lnSpc>
          <a:spcPct val="120000"/>
        </a:lnSpc>
        <a:spcBef>
          <a:spcPct val="40000"/>
        </a:spcBef>
        <a:spcAft>
          <a:spcPct val="0"/>
        </a:spcAft>
        <a:buChar char="•"/>
        <a:defRPr kumimoji="1" sz="1400">
          <a:solidFill>
            <a:schemeClr val="tx1"/>
          </a:solidFill>
          <a:latin typeface="+mn-lt"/>
          <a:ea typeface="+mn-ea"/>
        </a:defRPr>
      </a:lvl4pPr>
      <a:lvl5pPr marL="1600160" indent="-152396" algn="l" rtl="0" eaLnBrk="1" fontAlgn="base" hangingPunct="1">
        <a:lnSpc>
          <a:spcPct val="120000"/>
        </a:lnSpc>
        <a:spcBef>
          <a:spcPct val="40000"/>
        </a:spcBef>
        <a:spcAft>
          <a:spcPct val="0"/>
        </a:spcAft>
        <a:buChar char="•"/>
        <a:defRPr kumimoji="1" sz="1400">
          <a:solidFill>
            <a:schemeClr val="tx1"/>
          </a:solidFill>
          <a:latin typeface="+mn-lt"/>
          <a:ea typeface="+mn-ea"/>
        </a:defRPr>
      </a:lvl5pPr>
      <a:lvl6pPr marL="2057349" indent="-152396" algn="l" rtl="0" eaLnBrk="1" fontAlgn="base" hangingPunct="1">
        <a:lnSpc>
          <a:spcPct val="120000"/>
        </a:lnSpc>
        <a:spcBef>
          <a:spcPct val="40000"/>
        </a:spcBef>
        <a:spcAft>
          <a:spcPct val="0"/>
        </a:spcAft>
        <a:buChar char="•"/>
        <a:defRPr kumimoji="1" sz="1400">
          <a:solidFill>
            <a:schemeClr val="tx1"/>
          </a:solidFill>
          <a:latin typeface="+mn-lt"/>
          <a:ea typeface="+mn-ea"/>
        </a:defRPr>
      </a:lvl6pPr>
      <a:lvl7pPr marL="2514537" indent="-152396" algn="l" rtl="0" eaLnBrk="1" fontAlgn="base" hangingPunct="1">
        <a:lnSpc>
          <a:spcPct val="120000"/>
        </a:lnSpc>
        <a:spcBef>
          <a:spcPct val="40000"/>
        </a:spcBef>
        <a:spcAft>
          <a:spcPct val="0"/>
        </a:spcAft>
        <a:buChar char="•"/>
        <a:defRPr kumimoji="1" sz="1400">
          <a:solidFill>
            <a:schemeClr val="tx1"/>
          </a:solidFill>
          <a:latin typeface="+mn-lt"/>
          <a:ea typeface="+mn-ea"/>
        </a:defRPr>
      </a:lvl7pPr>
      <a:lvl8pPr marL="2971726" indent="-152396" algn="l" rtl="0" eaLnBrk="1" fontAlgn="base" hangingPunct="1">
        <a:lnSpc>
          <a:spcPct val="120000"/>
        </a:lnSpc>
        <a:spcBef>
          <a:spcPct val="40000"/>
        </a:spcBef>
        <a:spcAft>
          <a:spcPct val="0"/>
        </a:spcAft>
        <a:buChar char="•"/>
        <a:defRPr kumimoji="1" sz="1400">
          <a:solidFill>
            <a:schemeClr val="tx1"/>
          </a:solidFill>
          <a:latin typeface="+mn-lt"/>
          <a:ea typeface="+mn-ea"/>
        </a:defRPr>
      </a:lvl8pPr>
      <a:lvl9pPr marL="3428914" indent="-152396" algn="l" rtl="0" eaLnBrk="1" fontAlgn="base" hangingPunct="1">
        <a:lnSpc>
          <a:spcPct val="120000"/>
        </a:lnSpc>
        <a:spcBef>
          <a:spcPct val="40000"/>
        </a:spcBef>
        <a:spcAft>
          <a:spcPct val="0"/>
        </a:spcAft>
        <a:buChar char="•"/>
        <a:defRPr kumimoji="1" sz="1400">
          <a:solidFill>
            <a:schemeClr val="tx1"/>
          </a:solidFill>
          <a:latin typeface="+mn-lt"/>
          <a:ea typeface="+mn-ea"/>
        </a:defRPr>
      </a:lvl9pPr>
    </p:bodyStyle>
    <p:otherStyle>
      <a:defPPr>
        <a:defRPr lang="ja-JP"/>
      </a:defPPr>
      <a:lvl1pPr marL="0" algn="l" defTabSz="914377" rtl="0" eaLnBrk="1" latinLnBrk="0" hangingPunct="1">
        <a:defRPr kumimoji="1" sz="1800" kern="1200">
          <a:solidFill>
            <a:schemeClr val="tx1"/>
          </a:solidFill>
          <a:latin typeface="+mn-lt"/>
          <a:ea typeface="+mn-ea"/>
          <a:cs typeface="+mn-cs"/>
        </a:defRPr>
      </a:lvl1pPr>
      <a:lvl2pPr marL="457189" algn="l" defTabSz="914377" rtl="0" eaLnBrk="1" latinLnBrk="0" hangingPunct="1">
        <a:defRPr kumimoji="1" sz="1800" kern="1200">
          <a:solidFill>
            <a:schemeClr val="tx1"/>
          </a:solidFill>
          <a:latin typeface="+mn-lt"/>
          <a:ea typeface="+mn-ea"/>
          <a:cs typeface="+mn-cs"/>
        </a:defRPr>
      </a:lvl2pPr>
      <a:lvl3pPr marL="914377" algn="l" defTabSz="914377" rtl="0" eaLnBrk="1" latinLnBrk="0" hangingPunct="1">
        <a:defRPr kumimoji="1" sz="1800" kern="1200">
          <a:solidFill>
            <a:schemeClr val="tx1"/>
          </a:solidFill>
          <a:latin typeface="+mn-lt"/>
          <a:ea typeface="+mn-ea"/>
          <a:cs typeface="+mn-cs"/>
        </a:defRPr>
      </a:lvl3pPr>
      <a:lvl4pPr marL="1371566" algn="l" defTabSz="914377" rtl="0" eaLnBrk="1" latinLnBrk="0" hangingPunct="1">
        <a:defRPr kumimoji="1" sz="1800" kern="1200">
          <a:solidFill>
            <a:schemeClr val="tx1"/>
          </a:solidFill>
          <a:latin typeface="+mn-lt"/>
          <a:ea typeface="+mn-ea"/>
          <a:cs typeface="+mn-cs"/>
        </a:defRPr>
      </a:lvl4pPr>
      <a:lvl5pPr marL="1828754" algn="l" defTabSz="914377" rtl="0" eaLnBrk="1" latinLnBrk="0" hangingPunct="1">
        <a:defRPr kumimoji="1" sz="1800" kern="1200">
          <a:solidFill>
            <a:schemeClr val="tx1"/>
          </a:solidFill>
          <a:latin typeface="+mn-lt"/>
          <a:ea typeface="+mn-ea"/>
          <a:cs typeface="+mn-cs"/>
        </a:defRPr>
      </a:lvl5pPr>
      <a:lvl6pPr marL="2285943" algn="l" defTabSz="914377" rtl="0" eaLnBrk="1" latinLnBrk="0" hangingPunct="1">
        <a:defRPr kumimoji="1" sz="1800" kern="1200">
          <a:solidFill>
            <a:schemeClr val="tx1"/>
          </a:solidFill>
          <a:latin typeface="+mn-lt"/>
          <a:ea typeface="+mn-ea"/>
          <a:cs typeface="+mn-cs"/>
        </a:defRPr>
      </a:lvl6pPr>
      <a:lvl7pPr marL="2743131" algn="l" defTabSz="914377" rtl="0" eaLnBrk="1" latinLnBrk="0" hangingPunct="1">
        <a:defRPr kumimoji="1" sz="1800" kern="1200">
          <a:solidFill>
            <a:schemeClr val="tx1"/>
          </a:solidFill>
          <a:latin typeface="+mn-lt"/>
          <a:ea typeface="+mn-ea"/>
          <a:cs typeface="+mn-cs"/>
        </a:defRPr>
      </a:lvl7pPr>
      <a:lvl8pPr marL="3200320" algn="l" defTabSz="914377" rtl="0" eaLnBrk="1" latinLnBrk="0" hangingPunct="1">
        <a:defRPr kumimoji="1" sz="1800" kern="1200">
          <a:solidFill>
            <a:schemeClr val="tx1"/>
          </a:solidFill>
          <a:latin typeface="+mn-lt"/>
          <a:ea typeface="+mn-ea"/>
          <a:cs typeface="+mn-cs"/>
        </a:defRPr>
      </a:lvl8pPr>
      <a:lvl9pPr marL="3657509" algn="l" defTabSz="914377" rtl="0" eaLnBrk="1" latinLnBrk="0" hangingPunct="1">
        <a:defRPr kumimoji="1"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ja-JP" altLang="en-US"/>
              <a:t>マスター タイトルの書式設定</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764DE79-268F-4C1A-8933-263129D2AF90}" type="datetimeFigureOut">
              <a:rPr lang="en-US" dirty="0"/>
              <a:t>10/31/2023</a:t>
            </a:fld>
            <a:endParaRPr lang="en-US" dirty="0"/>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8F63A3B-78C7-47BE-AE5E-E10140E04643}" type="slidenum">
              <a:rPr lang="en-US" dirty="0"/>
              <a:t>‹#›</a:t>
            </a:fld>
            <a:endParaRPr lang="en-US" dirty="0"/>
          </a:p>
        </p:txBody>
      </p:sp>
    </p:spTree>
    <p:extLst>
      <p:ext uri="{BB962C8B-B14F-4D97-AF65-F5344CB8AC3E}">
        <p14:creationId xmlns:p14="http://schemas.microsoft.com/office/powerpoint/2010/main" val="4258932505"/>
      </p:ext>
    </p:extLst>
  </p:cSld>
  <p:clrMap bg1="lt1" tx1="dk1" bg2="lt2" tx2="dk2" accent1="accent1" accent2="accent2" accent3="accent3" accent4="accent4" accent5="accent5" accent6="accent6" hlink="hlink" folHlink="folHlink"/>
  <p:sldLayoutIdLst>
    <p:sldLayoutId id="2147483679" r:id="rId1"/>
    <p:sldLayoutId id="2147483680" r:id="rId2"/>
    <p:sldLayoutId id="2147483681" r:id="rId3"/>
    <p:sldLayoutId id="2147483682" r:id="rId4"/>
    <p:sldLayoutId id="2147483683" r:id="rId5"/>
    <p:sldLayoutId id="2147483684" r:id="rId6"/>
    <p:sldLayoutId id="2147483685" r:id="rId7"/>
    <p:sldLayoutId id="2147483686" r:id="rId8"/>
    <p:sldLayoutId id="2147483687" r:id="rId9"/>
    <p:sldLayoutId id="2147483688" r:id="rId10"/>
    <p:sldLayoutId id="2147483689" r:id="rId11"/>
    <p:sldLayoutId id="2147483690" r:id="rId12"/>
  </p:sldLayoutIdLst>
  <p:hf hdr="0" ftr="0"/>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en-US"/>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13.png"/><Relationship Id="rId13" Type="http://schemas.openxmlformats.org/officeDocument/2006/relationships/image" Target="../media/image18.png"/><Relationship Id="rId18" Type="http://schemas.openxmlformats.org/officeDocument/2006/relationships/image" Target="../media/image23.png"/><Relationship Id="rId3" Type="http://schemas.openxmlformats.org/officeDocument/2006/relationships/image" Target="../media/image8.png"/><Relationship Id="rId7" Type="http://schemas.openxmlformats.org/officeDocument/2006/relationships/image" Target="../media/image12.png"/><Relationship Id="rId12" Type="http://schemas.openxmlformats.org/officeDocument/2006/relationships/image" Target="../media/image17.png"/><Relationship Id="rId17" Type="http://schemas.openxmlformats.org/officeDocument/2006/relationships/image" Target="../media/image22.png"/><Relationship Id="rId2" Type="http://schemas.openxmlformats.org/officeDocument/2006/relationships/image" Target="../media/image7.png"/><Relationship Id="rId16" Type="http://schemas.openxmlformats.org/officeDocument/2006/relationships/image" Target="../media/image21.png"/><Relationship Id="rId1" Type="http://schemas.openxmlformats.org/officeDocument/2006/relationships/slideLayout" Target="../slideLayouts/slideLayout6.xml"/><Relationship Id="rId6" Type="http://schemas.openxmlformats.org/officeDocument/2006/relationships/image" Target="../media/image11.png"/><Relationship Id="rId11" Type="http://schemas.openxmlformats.org/officeDocument/2006/relationships/image" Target="../media/image16.png"/><Relationship Id="rId5" Type="http://schemas.openxmlformats.org/officeDocument/2006/relationships/image" Target="../media/image10.png"/><Relationship Id="rId15" Type="http://schemas.openxmlformats.org/officeDocument/2006/relationships/image" Target="../media/image20.png"/><Relationship Id="rId10" Type="http://schemas.openxmlformats.org/officeDocument/2006/relationships/image" Target="../media/image15.png"/><Relationship Id="rId4" Type="http://schemas.openxmlformats.org/officeDocument/2006/relationships/image" Target="../media/image9.png"/><Relationship Id="rId9" Type="http://schemas.openxmlformats.org/officeDocument/2006/relationships/image" Target="../media/image14.png"/><Relationship Id="rId14" Type="http://schemas.openxmlformats.org/officeDocument/2006/relationships/image" Target="../media/image19.png"/></Relationships>
</file>

<file path=ppt/slides/_rels/slide2.xml.rels><?xml version="1.0" encoding="UTF-8" standalone="yes"?>
<Relationships xmlns="http://schemas.openxmlformats.org/package/2006/relationships"><Relationship Id="rId8" Type="http://schemas.openxmlformats.org/officeDocument/2006/relationships/image" Target="../media/image10.png"/><Relationship Id="rId13" Type="http://schemas.openxmlformats.org/officeDocument/2006/relationships/image" Target="../media/image16.png"/><Relationship Id="rId18" Type="http://schemas.openxmlformats.org/officeDocument/2006/relationships/image" Target="../media/image21.png"/><Relationship Id="rId3" Type="http://schemas.openxmlformats.org/officeDocument/2006/relationships/image" Target="../media/image22.png"/><Relationship Id="rId7" Type="http://schemas.openxmlformats.org/officeDocument/2006/relationships/image" Target="../media/image9.png"/><Relationship Id="rId12" Type="http://schemas.openxmlformats.org/officeDocument/2006/relationships/image" Target="../media/image14.png"/><Relationship Id="rId17" Type="http://schemas.openxmlformats.org/officeDocument/2006/relationships/image" Target="../media/image20.png"/><Relationship Id="rId2" Type="http://schemas.openxmlformats.org/officeDocument/2006/relationships/image" Target="../media/image15.png"/><Relationship Id="rId16" Type="http://schemas.openxmlformats.org/officeDocument/2006/relationships/image" Target="../media/image19.png"/><Relationship Id="rId1" Type="http://schemas.openxmlformats.org/officeDocument/2006/relationships/slideLayout" Target="../slideLayouts/slideLayout6.xml"/><Relationship Id="rId6" Type="http://schemas.openxmlformats.org/officeDocument/2006/relationships/image" Target="../media/image8.png"/><Relationship Id="rId11" Type="http://schemas.openxmlformats.org/officeDocument/2006/relationships/image" Target="../media/image13.png"/><Relationship Id="rId5" Type="http://schemas.openxmlformats.org/officeDocument/2006/relationships/image" Target="../media/image7.png"/><Relationship Id="rId15" Type="http://schemas.openxmlformats.org/officeDocument/2006/relationships/image" Target="../media/image18.png"/><Relationship Id="rId10" Type="http://schemas.openxmlformats.org/officeDocument/2006/relationships/image" Target="../media/image12.png"/><Relationship Id="rId4" Type="http://schemas.openxmlformats.org/officeDocument/2006/relationships/image" Target="../media/image23.png"/><Relationship Id="rId9" Type="http://schemas.openxmlformats.org/officeDocument/2006/relationships/image" Target="../media/image11.png"/><Relationship Id="rId14" Type="http://schemas.openxmlformats.org/officeDocument/2006/relationships/image" Target="../media/image1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3">
            <a:extLst>
              <a:ext uri="{FF2B5EF4-FFF2-40B4-BE49-F238E27FC236}">
                <a16:creationId xmlns:a16="http://schemas.microsoft.com/office/drawing/2014/main" id="{E6A69D31-8313-E037-347E-F4F7ED377ED7}"/>
              </a:ext>
            </a:extLst>
          </p:cNvPr>
          <p:cNvSpPr>
            <a:spLocks noGrp="1"/>
          </p:cNvSpPr>
          <p:nvPr>
            <p:ph type="title"/>
          </p:nvPr>
        </p:nvSpPr>
        <p:spPr>
          <a:xfrm>
            <a:off x="369114" y="421298"/>
            <a:ext cx="8481269" cy="592473"/>
          </a:xfrm>
        </p:spPr>
        <p:style>
          <a:lnRef idx="2">
            <a:schemeClr val="accent5">
              <a:shade val="50000"/>
            </a:schemeClr>
          </a:lnRef>
          <a:fillRef idx="1">
            <a:schemeClr val="accent5"/>
          </a:fillRef>
          <a:effectRef idx="0">
            <a:schemeClr val="accent5"/>
          </a:effectRef>
          <a:fontRef idx="minor">
            <a:schemeClr val="lt1"/>
          </a:fontRef>
        </p:style>
        <p:txBody>
          <a:bodyPr>
            <a:noAutofit/>
          </a:bodyPr>
          <a:lstStyle/>
          <a:p>
            <a:pPr algn="ctr"/>
            <a:r>
              <a:rPr lang="ja-JP" altLang="en-US" sz="2400" b="1" u="sng" dirty="0">
                <a:latin typeface="Meiryo UI" panose="020B0604030504040204" pitchFamily="50" charset="-128"/>
                <a:ea typeface="Meiryo UI" panose="020B0604030504040204" pitchFamily="50" charset="-128"/>
              </a:rPr>
              <a:t>（プロジェクト名称）</a:t>
            </a:r>
            <a:br>
              <a:rPr lang="en-US" altLang="ja-JP" sz="1600" b="1" u="sng" dirty="0">
                <a:latin typeface="Meiryo UI" panose="020B0604030504040204" pitchFamily="50" charset="-128"/>
                <a:ea typeface="Meiryo UI" panose="020B0604030504040204" pitchFamily="50" charset="-128"/>
              </a:rPr>
            </a:br>
            <a:r>
              <a:rPr lang="ja-JP" altLang="en-US" sz="1400" b="1" u="sng" dirty="0">
                <a:latin typeface="Meiryo UI" panose="020B0604030504040204" pitchFamily="50" charset="-128"/>
                <a:ea typeface="Meiryo UI" panose="020B0604030504040204" pitchFamily="50" charset="-128"/>
              </a:rPr>
              <a:t>（プロジェクトチーム名）</a:t>
            </a:r>
            <a:endParaRPr lang="ja-JP" altLang="en-US" sz="1600" b="1" u="sng" dirty="0">
              <a:latin typeface="Meiryo UI" panose="020B0604030504040204" pitchFamily="50" charset="-128"/>
              <a:ea typeface="Meiryo UI" panose="020B0604030504040204" pitchFamily="50" charset="-128"/>
            </a:endParaRPr>
          </a:p>
        </p:txBody>
      </p:sp>
      <p:graphicFrame>
        <p:nvGraphicFramePr>
          <p:cNvPr id="6" name="表 6">
            <a:extLst>
              <a:ext uri="{FF2B5EF4-FFF2-40B4-BE49-F238E27FC236}">
                <a16:creationId xmlns:a16="http://schemas.microsoft.com/office/drawing/2014/main" id="{7044409A-8B4C-52AB-7F84-C57DF7802FBC}"/>
              </a:ext>
            </a:extLst>
          </p:cNvPr>
          <p:cNvGraphicFramePr>
            <a:graphicFrameLocks noGrp="1"/>
          </p:cNvGraphicFramePr>
          <p:nvPr>
            <p:extLst>
              <p:ext uri="{D42A27DB-BD31-4B8C-83A1-F6EECF244321}">
                <p14:modId xmlns:p14="http://schemas.microsoft.com/office/powerpoint/2010/main" val="2146923945"/>
              </p:ext>
            </p:extLst>
          </p:nvPr>
        </p:nvGraphicFramePr>
        <p:xfrm>
          <a:off x="369115" y="1064381"/>
          <a:ext cx="8481270" cy="2323284"/>
        </p:xfrm>
        <a:graphic>
          <a:graphicData uri="http://schemas.openxmlformats.org/drawingml/2006/table">
            <a:tbl>
              <a:tblPr firstCol="1">
                <a:tableStyleId>{7DF18680-E054-41AD-8BC1-D1AEF772440D}</a:tableStyleId>
              </a:tblPr>
              <a:tblGrid>
                <a:gridCol w="1853968">
                  <a:extLst>
                    <a:ext uri="{9D8B030D-6E8A-4147-A177-3AD203B41FA5}">
                      <a16:colId xmlns:a16="http://schemas.microsoft.com/office/drawing/2014/main" val="1449816076"/>
                    </a:ext>
                  </a:extLst>
                </a:gridCol>
                <a:gridCol w="1104550">
                  <a:extLst>
                    <a:ext uri="{9D8B030D-6E8A-4147-A177-3AD203B41FA5}">
                      <a16:colId xmlns:a16="http://schemas.microsoft.com/office/drawing/2014/main" val="258043985"/>
                    </a:ext>
                  </a:extLst>
                </a:gridCol>
                <a:gridCol w="1828829">
                  <a:extLst>
                    <a:ext uri="{9D8B030D-6E8A-4147-A177-3AD203B41FA5}">
                      <a16:colId xmlns:a16="http://schemas.microsoft.com/office/drawing/2014/main" val="43673429"/>
                    </a:ext>
                  </a:extLst>
                </a:gridCol>
                <a:gridCol w="1131216">
                  <a:extLst>
                    <a:ext uri="{9D8B030D-6E8A-4147-A177-3AD203B41FA5}">
                      <a16:colId xmlns:a16="http://schemas.microsoft.com/office/drawing/2014/main" val="3145762363"/>
                    </a:ext>
                  </a:extLst>
                </a:gridCol>
                <a:gridCol w="2562707">
                  <a:extLst>
                    <a:ext uri="{9D8B030D-6E8A-4147-A177-3AD203B41FA5}">
                      <a16:colId xmlns:a16="http://schemas.microsoft.com/office/drawing/2014/main" val="2464270047"/>
                    </a:ext>
                  </a:extLst>
                </a:gridCol>
              </a:tblGrid>
              <a:tr h="580821">
                <a:tc>
                  <a:txBody>
                    <a:bodyPr/>
                    <a:lstStyle/>
                    <a:p>
                      <a:pPr algn="ctr"/>
                      <a:r>
                        <a:rPr kumimoji="1" lang="ja-JP" altLang="en-US" sz="1600" dirty="0">
                          <a:latin typeface="Meiryo UI" panose="020B0604030504040204" pitchFamily="50" charset="-128"/>
                          <a:ea typeface="Meiryo UI" panose="020B0604030504040204" pitchFamily="50" charset="-128"/>
                        </a:rPr>
                        <a:t>プロジェクトチームの目的</a:t>
                      </a:r>
                    </a:p>
                  </a:txBody>
                  <a:tcPr anchor="ctr"/>
                </a:tc>
                <a:tc gridSpan="4">
                  <a:txBody>
                    <a:bodyPr/>
                    <a:lstStyle/>
                    <a:p>
                      <a:endParaRPr kumimoji="1" lang="ja-JP" altLang="en-US" sz="1200" dirty="0">
                        <a:latin typeface="Meiryo UI" panose="020B0604030504040204" pitchFamily="50" charset="-128"/>
                        <a:ea typeface="Meiryo UI" panose="020B0604030504040204" pitchFamily="50" charset="-128"/>
                      </a:endParaRPr>
                    </a:p>
                  </a:txBody>
                  <a:tcPr anchor="ctr"/>
                </a:tc>
                <a:tc hMerge="1">
                  <a:txBody>
                    <a:bodyPr/>
                    <a:lstStyle/>
                    <a:p>
                      <a:endParaRPr kumimoji="1" lang="ja-JP" altLang="en-US" sz="1400" dirty="0">
                        <a:latin typeface="Meiryo UI" panose="020B0604030504040204" pitchFamily="50" charset="-128"/>
                        <a:ea typeface="Meiryo UI" panose="020B0604030504040204" pitchFamily="50" charset="-128"/>
                      </a:endParaRPr>
                    </a:p>
                  </a:txBody>
                  <a:tcPr/>
                </a:tc>
                <a:tc hMerge="1">
                  <a:txBody>
                    <a:bodyPr/>
                    <a:lstStyle/>
                    <a:p>
                      <a:endParaRPr kumimoji="1" lang="ja-JP" altLang="en-US" sz="1400" dirty="0">
                        <a:latin typeface="Meiryo UI" panose="020B0604030504040204" pitchFamily="50" charset="-128"/>
                        <a:ea typeface="Meiryo UI" panose="020B0604030504040204" pitchFamily="50" charset="-128"/>
                      </a:endParaRPr>
                    </a:p>
                  </a:txBody>
                  <a:tcPr/>
                </a:tc>
                <a:tc hMerge="1">
                  <a:txBody>
                    <a:bodyPr/>
                    <a:lstStyle/>
                    <a:p>
                      <a:endParaRPr kumimoji="1" lang="ja-JP" altLang="en-US"/>
                    </a:p>
                  </a:txBody>
                  <a:tcPr/>
                </a:tc>
                <a:extLst>
                  <a:ext uri="{0D108BD9-81ED-4DB2-BD59-A6C34878D82A}">
                    <a16:rowId xmlns:a16="http://schemas.microsoft.com/office/drawing/2014/main" val="2215149028"/>
                  </a:ext>
                </a:extLst>
              </a:tr>
              <a:tr h="580821">
                <a:tc>
                  <a:txBody>
                    <a:bodyPr/>
                    <a:lstStyle/>
                    <a:p>
                      <a:pPr algn="ctr"/>
                      <a:r>
                        <a:rPr kumimoji="1" lang="ja-JP" altLang="en-US" sz="1600" dirty="0">
                          <a:latin typeface="Meiryo UI" panose="020B0604030504040204" pitchFamily="50" charset="-128"/>
                          <a:ea typeface="Meiryo UI" panose="020B0604030504040204" pitchFamily="50" charset="-128"/>
                        </a:rPr>
                        <a:t>解決したい課題</a:t>
                      </a:r>
                    </a:p>
                  </a:txBody>
                  <a:tcPr anchor="ctr"/>
                </a:tc>
                <a:tc gridSpan="4">
                  <a:txBody>
                    <a:bodyPr/>
                    <a:lstStyle/>
                    <a:p>
                      <a:endParaRPr kumimoji="1" lang="ja-JP" altLang="en-US" sz="1200" dirty="0">
                        <a:latin typeface="Meiryo UI" panose="020B0604030504040204" pitchFamily="50" charset="-128"/>
                        <a:ea typeface="Meiryo UI" panose="020B0604030504040204" pitchFamily="50" charset="-128"/>
                      </a:endParaRPr>
                    </a:p>
                  </a:txBody>
                  <a:tcPr anchor="ctr"/>
                </a:tc>
                <a:tc hMerge="1">
                  <a:txBody>
                    <a:bodyPr/>
                    <a:lstStyle/>
                    <a:p>
                      <a:endParaRPr kumimoji="1" lang="ja-JP" altLang="en-US" sz="1400" dirty="0">
                        <a:latin typeface="Meiryo UI" panose="020B0604030504040204" pitchFamily="50" charset="-128"/>
                        <a:ea typeface="Meiryo UI" panose="020B0604030504040204" pitchFamily="50" charset="-128"/>
                      </a:endParaRPr>
                    </a:p>
                  </a:txBody>
                  <a:tcPr/>
                </a:tc>
                <a:tc hMerge="1">
                  <a:txBody>
                    <a:bodyPr/>
                    <a:lstStyle/>
                    <a:p>
                      <a:endParaRPr kumimoji="1" lang="ja-JP" altLang="en-US" sz="1400" dirty="0">
                        <a:latin typeface="Meiryo UI" panose="020B0604030504040204" pitchFamily="50" charset="-128"/>
                        <a:ea typeface="Meiryo UI" panose="020B0604030504040204" pitchFamily="50" charset="-128"/>
                      </a:endParaRPr>
                    </a:p>
                  </a:txBody>
                  <a:tcPr/>
                </a:tc>
                <a:tc hMerge="1">
                  <a:txBody>
                    <a:bodyPr/>
                    <a:lstStyle/>
                    <a:p>
                      <a:endParaRPr kumimoji="1" lang="ja-JP" altLang="en-US"/>
                    </a:p>
                  </a:txBody>
                  <a:tcPr/>
                </a:tc>
                <a:extLst>
                  <a:ext uri="{0D108BD9-81ED-4DB2-BD59-A6C34878D82A}">
                    <a16:rowId xmlns:a16="http://schemas.microsoft.com/office/drawing/2014/main" val="3160160734"/>
                  </a:ext>
                </a:extLst>
              </a:tr>
              <a:tr h="580821">
                <a:tc>
                  <a:txBody>
                    <a:bodyPr/>
                    <a:lstStyle/>
                    <a:p>
                      <a:pPr algn="ctr"/>
                      <a:r>
                        <a:rPr kumimoji="1" lang="ja-JP" altLang="en-US" sz="1600" dirty="0">
                          <a:latin typeface="Meiryo UI" panose="020B0604030504040204" pitchFamily="50" charset="-128"/>
                          <a:ea typeface="Meiryo UI" panose="020B0604030504040204" pitchFamily="50" charset="-128"/>
                        </a:rPr>
                        <a:t>関連するゴール</a:t>
                      </a:r>
                    </a:p>
                  </a:txBody>
                  <a:tcPr anchor="ctr"/>
                </a:tc>
                <a:tc gridSpan="2">
                  <a:txBody>
                    <a:bodyPr/>
                    <a:lstStyle/>
                    <a:p>
                      <a:endParaRPr kumimoji="1" lang="ja-JP" altLang="en-US" sz="1200" dirty="0">
                        <a:latin typeface="Meiryo UI" panose="020B0604030504040204" pitchFamily="50" charset="-128"/>
                        <a:ea typeface="Meiryo UI" panose="020B0604030504040204" pitchFamily="50" charset="-128"/>
                      </a:endParaRPr>
                    </a:p>
                  </a:txBody>
                  <a:tcPr anchor="ctr"/>
                </a:tc>
                <a:tc hMerge="1">
                  <a:txBody>
                    <a:bodyPr/>
                    <a:lstStyle/>
                    <a:p>
                      <a:endParaRPr kumimoji="1" lang="ja-JP" altLang="en-US" sz="1400" dirty="0">
                        <a:latin typeface="Meiryo UI" panose="020B0604030504040204" pitchFamily="50" charset="-128"/>
                        <a:ea typeface="Meiryo UI" panose="020B0604030504040204" pitchFamily="50" charset="-128"/>
                      </a:endParaRPr>
                    </a:p>
                  </a:txBody>
                  <a:tcPr/>
                </a:tc>
                <a:tc>
                  <a:txBody>
                    <a:bodyPr/>
                    <a:lstStyle/>
                    <a:p>
                      <a:pPr algn="ctr"/>
                      <a:r>
                        <a:rPr kumimoji="1" lang="ja-JP" altLang="en-US" sz="1600" b="1" dirty="0">
                          <a:solidFill>
                            <a:schemeClr val="bg1"/>
                          </a:solidFill>
                          <a:latin typeface="Meiryo UI" panose="020B0604030504040204" pitchFamily="50" charset="-128"/>
                          <a:ea typeface="Meiryo UI" panose="020B0604030504040204" pitchFamily="50" charset="-128"/>
                        </a:rPr>
                        <a:t>活動期間</a:t>
                      </a:r>
                    </a:p>
                  </a:txBody>
                  <a:tcPr anchor="ctr">
                    <a:solidFill>
                      <a:schemeClr val="accent5"/>
                    </a:solidFill>
                  </a:tcPr>
                </a:tc>
                <a:tc>
                  <a:txBody>
                    <a:bodyPr/>
                    <a:lstStyle/>
                    <a:p>
                      <a:endParaRPr kumimoji="1" lang="ja-JP" altLang="en-US" sz="1200" dirty="0">
                        <a:latin typeface="Meiryo UI" panose="020B0604030504040204" pitchFamily="50" charset="-128"/>
                        <a:ea typeface="Meiryo UI" panose="020B0604030504040204" pitchFamily="50" charset="-128"/>
                      </a:endParaRPr>
                    </a:p>
                  </a:txBody>
                  <a:tcPr anchor="ctr"/>
                </a:tc>
                <a:extLst>
                  <a:ext uri="{0D108BD9-81ED-4DB2-BD59-A6C34878D82A}">
                    <a16:rowId xmlns:a16="http://schemas.microsoft.com/office/drawing/2014/main" val="1953275914"/>
                  </a:ext>
                </a:extLst>
              </a:tr>
              <a:tr h="580821">
                <a:tc>
                  <a:txBody>
                    <a:bodyPr/>
                    <a:lstStyle/>
                    <a:p>
                      <a:pPr algn="ctr"/>
                      <a:r>
                        <a:rPr kumimoji="1" lang="ja-JP" altLang="en-US" sz="1400" dirty="0">
                          <a:latin typeface="Meiryo UI" panose="020B0604030504040204" pitchFamily="50" charset="-128"/>
                          <a:ea typeface="Meiryo UI" panose="020B0604030504040204" pitchFamily="50" charset="-128"/>
                        </a:rPr>
                        <a:t>おきなわ</a:t>
                      </a:r>
                      <a:r>
                        <a:rPr kumimoji="1" lang="en-US" altLang="ja-JP" sz="1400" dirty="0">
                          <a:latin typeface="Meiryo UI" panose="020B0604030504040204" pitchFamily="50" charset="-128"/>
                          <a:ea typeface="Meiryo UI" panose="020B0604030504040204" pitchFamily="50" charset="-128"/>
                        </a:rPr>
                        <a:t>SDGs</a:t>
                      </a:r>
                      <a:r>
                        <a:rPr kumimoji="1" lang="ja-JP" altLang="en-US" sz="1400" dirty="0">
                          <a:latin typeface="Meiryo UI" panose="020B0604030504040204" pitchFamily="50" charset="-128"/>
                          <a:ea typeface="Meiryo UI" panose="020B0604030504040204" pitchFamily="50" charset="-128"/>
                        </a:rPr>
                        <a:t>アクションプランとの関係性</a:t>
                      </a:r>
                    </a:p>
                  </a:txBody>
                  <a:tcPr anchor="ctr"/>
                </a:tc>
                <a:tc>
                  <a:txBody>
                    <a:bodyPr/>
                    <a:lstStyle/>
                    <a:p>
                      <a:endParaRPr kumimoji="1" lang="ja-JP" altLang="en-US" sz="1200" dirty="0">
                        <a:latin typeface="Meiryo UI" panose="020B0604030504040204" pitchFamily="50" charset="-128"/>
                        <a:ea typeface="Meiryo UI" panose="020B0604030504040204" pitchFamily="50" charset="-128"/>
                      </a:endParaRPr>
                    </a:p>
                  </a:txBody>
                  <a:tcPr anchor="ctr"/>
                </a:tc>
                <a:tc>
                  <a:txBody>
                    <a:bodyPr/>
                    <a:lstStyle/>
                    <a:p>
                      <a:endParaRPr kumimoji="1" lang="ja-JP" altLang="en-US" sz="1200" dirty="0">
                        <a:latin typeface="Meiryo UI" panose="020B0604030504040204" pitchFamily="50" charset="-128"/>
                        <a:ea typeface="Meiryo UI" panose="020B0604030504040204" pitchFamily="50" charset="-128"/>
                      </a:endParaRPr>
                    </a:p>
                  </a:txBody>
                  <a:tcPr anchor="ctr"/>
                </a:tc>
                <a:tc gridSpan="2">
                  <a:txBody>
                    <a:bodyPr/>
                    <a:lstStyle/>
                    <a:p>
                      <a:endParaRPr kumimoji="1" lang="ja-JP" altLang="en-US" sz="1200" dirty="0">
                        <a:latin typeface="Meiryo UI" panose="020B0604030504040204" pitchFamily="50" charset="-128"/>
                        <a:ea typeface="Meiryo UI" panose="020B0604030504040204" pitchFamily="50" charset="-128"/>
                      </a:endParaRPr>
                    </a:p>
                  </a:txBody>
                  <a:tcPr anchor="ctr"/>
                </a:tc>
                <a:tc hMerge="1">
                  <a:txBody>
                    <a:bodyPr/>
                    <a:lstStyle/>
                    <a:p>
                      <a:endParaRPr kumimoji="1" lang="ja-JP" altLang="en-US"/>
                    </a:p>
                  </a:txBody>
                  <a:tcPr/>
                </a:tc>
                <a:extLst>
                  <a:ext uri="{0D108BD9-81ED-4DB2-BD59-A6C34878D82A}">
                    <a16:rowId xmlns:a16="http://schemas.microsoft.com/office/drawing/2014/main" val="2972184369"/>
                  </a:ext>
                </a:extLst>
              </a:tr>
            </a:tbl>
          </a:graphicData>
        </a:graphic>
      </p:graphicFrame>
      <p:graphicFrame>
        <p:nvGraphicFramePr>
          <p:cNvPr id="7" name="表 7">
            <a:extLst>
              <a:ext uri="{FF2B5EF4-FFF2-40B4-BE49-F238E27FC236}">
                <a16:creationId xmlns:a16="http://schemas.microsoft.com/office/drawing/2014/main" id="{0900CE10-355F-B6F1-FED9-88C76C435AEA}"/>
              </a:ext>
            </a:extLst>
          </p:cNvPr>
          <p:cNvGraphicFramePr>
            <a:graphicFrameLocks noGrp="1"/>
          </p:cNvGraphicFramePr>
          <p:nvPr>
            <p:extLst>
              <p:ext uri="{D42A27DB-BD31-4B8C-83A1-F6EECF244321}">
                <p14:modId xmlns:p14="http://schemas.microsoft.com/office/powerpoint/2010/main" val="2741544137"/>
              </p:ext>
            </p:extLst>
          </p:nvPr>
        </p:nvGraphicFramePr>
        <p:xfrm>
          <a:off x="369115" y="3429000"/>
          <a:ext cx="4202885" cy="3317129"/>
        </p:xfrm>
        <a:graphic>
          <a:graphicData uri="http://schemas.openxmlformats.org/drawingml/2006/table">
            <a:tbl>
              <a:tblPr firstRow="1">
                <a:tableStyleId>{7DF18680-E054-41AD-8BC1-D1AEF772440D}</a:tableStyleId>
              </a:tblPr>
              <a:tblGrid>
                <a:gridCol w="4202885">
                  <a:extLst>
                    <a:ext uri="{9D8B030D-6E8A-4147-A177-3AD203B41FA5}">
                      <a16:colId xmlns:a16="http://schemas.microsoft.com/office/drawing/2014/main" val="3863516164"/>
                    </a:ext>
                  </a:extLst>
                </a:gridCol>
              </a:tblGrid>
              <a:tr h="344411">
                <a:tc>
                  <a:txBody>
                    <a:bodyPr/>
                    <a:lstStyle/>
                    <a:p>
                      <a:pPr algn="ctr"/>
                      <a:r>
                        <a:rPr kumimoji="1" lang="ja-JP" altLang="en-US" sz="1600" dirty="0">
                          <a:latin typeface="Meiryo UI" panose="020B0604030504040204" pitchFamily="50" charset="-128"/>
                          <a:ea typeface="Meiryo UI" panose="020B0604030504040204" pitchFamily="50" charset="-128"/>
                        </a:rPr>
                        <a:t>活動内容　及び　期待される成果</a:t>
                      </a:r>
                    </a:p>
                  </a:txBody>
                  <a:tcPr marT="41564" marB="41564"/>
                </a:tc>
                <a:extLst>
                  <a:ext uri="{0D108BD9-81ED-4DB2-BD59-A6C34878D82A}">
                    <a16:rowId xmlns:a16="http://schemas.microsoft.com/office/drawing/2014/main" val="795871291"/>
                  </a:ext>
                </a:extLst>
              </a:tr>
              <a:tr h="2972718">
                <a:tc>
                  <a:txBody>
                    <a:bodyPr/>
                    <a:lstStyle/>
                    <a:p>
                      <a:endParaRPr kumimoji="1" lang="ja-JP" altLang="en-US" sz="1100" dirty="0">
                        <a:latin typeface="Meiryo UI" panose="020B0604030504040204" pitchFamily="50" charset="-128"/>
                        <a:ea typeface="Meiryo UI" panose="020B0604030504040204" pitchFamily="50" charset="-128"/>
                      </a:endParaRPr>
                    </a:p>
                  </a:txBody>
                  <a:tcPr marT="41564" marB="41564"/>
                </a:tc>
                <a:extLst>
                  <a:ext uri="{0D108BD9-81ED-4DB2-BD59-A6C34878D82A}">
                    <a16:rowId xmlns:a16="http://schemas.microsoft.com/office/drawing/2014/main" val="105252299"/>
                  </a:ext>
                </a:extLst>
              </a:tr>
            </a:tbl>
          </a:graphicData>
        </a:graphic>
      </p:graphicFrame>
      <p:graphicFrame>
        <p:nvGraphicFramePr>
          <p:cNvPr id="8" name="表 7">
            <a:extLst>
              <a:ext uri="{FF2B5EF4-FFF2-40B4-BE49-F238E27FC236}">
                <a16:creationId xmlns:a16="http://schemas.microsoft.com/office/drawing/2014/main" id="{E4093FA0-F2BF-2E6A-1C34-07CC950E3F30}"/>
              </a:ext>
            </a:extLst>
          </p:cNvPr>
          <p:cNvGraphicFramePr>
            <a:graphicFrameLocks noGrp="1"/>
          </p:cNvGraphicFramePr>
          <p:nvPr>
            <p:extLst>
              <p:ext uri="{D42A27DB-BD31-4B8C-83A1-F6EECF244321}">
                <p14:modId xmlns:p14="http://schemas.microsoft.com/office/powerpoint/2010/main" val="2445464609"/>
              </p:ext>
            </p:extLst>
          </p:nvPr>
        </p:nvGraphicFramePr>
        <p:xfrm>
          <a:off x="4647499" y="3429000"/>
          <a:ext cx="4202885" cy="3317129"/>
        </p:xfrm>
        <a:graphic>
          <a:graphicData uri="http://schemas.openxmlformats.org/drawingml/2006/table">
            <a:tbl>
              <a:tblPr firstRow="1">
                <a:tableStyleId>{7DF18680-E054-41AD-8BC1-D1AEF772440D}</a:tableStyleId>
              </a:tblPr>
              <a:tblGrid>
                <a:gridCol w="4202885">
                  <a:extLst>
                    <a:ext uri="{9D8B030D-6E8A-4147-A177-3AD203B41FA5}">
                      <a16:colId xmlns:a16="http://schemas.microsoft.com/office/drawing/2014/main" val="3863516164"/>
                    </a:ext>
                  </a:extLst>
                </a:gridCol>
              </a:tblGrid>
              <a:tr h="344411">
                <a:tc>
                  <a:txBody>
                    <a:bodyPr/>
                    <a:lstStyle/>
                    <a:p>
                      <a:pPr algn="ctr"/>
                      <a:r>
                        <a:rPr kumimoji="1" lang="ja-JP" altLang="en-US" sz="1600" dirty="0">
                          <a:latin typeface="Meiryo UI" panose="020B0604030504040204" pitchFamily="50" charset="-128"/>
                          <a:ea typeface="Meiryo UI" panose="020B0604030504040204" pitchFamily="50" charset="-128"/>
                        </a:rPr>
                        <a:t>プロジェクトチームのイメージ</a:t>
                      </a:r>
                    </a:p>
                  </a:txBody>
                  <a:tcPr marT="41564" marB="41564"/>
                </a:tc>
                <a:extLst>
                  <a:ext uri="{0D108BD9-81ED-4DB2-BD59-A6C34878D82A}">
                    <a16:rowId xmlns:a16="http://schemas.microsoft.com/office/drawing/2014/main" val="795871291"/>
                  </a:ext>
                </a:extLst>
              </a:tr>
              <a:tr h="2972718">
                <a:tc>
                  <a:txBody>
                    <a:bodyPr/>
                    <a:lstStyle/>
                    <a:p>
                      <a:endParaRPr kumimoji="1" lang="ja-JP" altLang="en-US" sz="1100" dirty="0">
                        <a:latin typeface="Meiryo UI" panose="020B0604030504040204" pitchFamily="50" charset="-128"/>
                        <a:ea typeface="Meiryo UI" panose="020B0604030504040204" pitchFamily="50" charset="-128"/>
                      </a:endParaRPr>
                    </a:p>
                  </a:txBody>
                  <a:tcPr marT="41564" marB="41564"/>
                </a:tc>
                <a:extLst>
                  <a:ext uri="{0D108BD9-81ED-4DB2-BD59-A6C34878D82A}">
                    <a16:rowId xmlns:a16="http://schemas.microsoft.com/office/drawing/2014/main" val="105252299"/>
                  </a:ext>
                </a:extLst>
              </a:tr>
            </a:tbl>
          </a:graphicData>
        </a:graphic>
      </p:graphicFrame>
      <p:pic>
        <p:nvPicPr>
          <p:cNvPr id="10" name="図 9">
            <a:extLst>
              <a:ext uri="{FF2B5EF4-FFF2-40B4-BE49-F238E27FC236}">
                <a16:creationId xmlns:a16="http://schemas.microsoft.com/office/drawing/2014/main" id="{1D5C12D6-0504-466B-86AF-463FEBB04B3C}"/>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1253768" y="5547355"/>
            <a:ext cx="432000" cy="432000"/>
          </a:xfrm>
          <a:prstGeom prst="rect">
            <a:avLst/>
          </a:prstGeom>
          <a:noFill/>
          <a:ln>
            <a:noFill/>
          </a:ln>
        </p:spPr>
      </p:pic>
      <p:pic>
        <p:nvPicPr>
          <p:cNvPr id="11" name="図 10">
            <a:extLst>
              <a:ext uri="{FF2B5EF4-FFF2-40B4-BE49-F238E27FC236}">
                <a16:creationId xmlns:a16="http://schemas.microsoft.com/office/drawing/2014/main" id="{F0248AAF-DF41-4DB5-8933-D50E4B3A27C2}"/>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768613" y="5547355"/>
            <a:ext cx="432000" cy="432000"/>
          </a:xfrm>
          <a:prstGeom prst="rect">
            <a:avLst/>
          </a:prstGeom>
          <a:noFill/>
          <a:ln>
            <a:noFill/>
          </a:ln>
        </p:spPr>
      </p:pic>
      <p:pic>
        <p:nvPicPr>
          <p:cNvPr id="12" name="図 11">
            <a:extLst>
              <a:ext uri="{FF2B5EF4-FFF2-40B4-BE49-F238E27FC236}">
                <a16:creationId xmlns:a16="http://schemas.microsoft.com/office/drawing/2014/main" id="{70A1CB60-8C65-4997-8B35-7FAF4B8CD6C6}"/>
              </a:ext>
            </a:extLst>
          </p:cNvPr>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0245938" y="5547355"/>
            <a:ext cx="432000" cy="432000"/>
          </a:xfrm>
          <a:prstGeom prst="rect">
            <a:avLst/>
          </a:prstGeom>
          <a:noFill/>
          <a:ln>
            <a:noFill/>
          </a:ln>
        </p:spPr>
      </p:pic>
      <p:pic>
        <p:nvPicPr>
          <p:cNvPr id="13" name="図 12">
            <a:extLst>
              <a:ext uri="{FF2B5EF4-FFF2-40B4-BE49-F238E27FC236}">
                <a16:creationId xmlns:a16="http://schemas.microsoft.com/office/drawing/2014/main" id="{78410A9B-79B4-4C0F-BFF5-806F49B9D592}"/>
              </a:ext>
            </a:extLst>
          </p:cNvPr>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0254555" y="4998213"/>
            <a:ext cx="432000" cy="432000"/>
          </a:xfrm>
          <a:prstGeom prst="rect">
            <a:avLst/>
          </a:prstGeom>
          <a:noFill/>
          <a:ln>
            <a:noFill/>
          </a:ln>
        </p:spPr>
      </p:pic>
      <p:pic>
        <p:nvPicPr>
          <p:cNvPr id="14" name="図 13">
            <a:extLst>
              <a:ext uri="{FF2B5EF4-FFF2-40B4-BE49-F238E27FC236}">
                <a16:creationId xmlns:a16="http://schemas.microsoft.com/office/drawing/2014/main" id="{D1D91D5F-6798-4F04-9CD9-9DF7A3342DE8}"/>
              </a:ext>
            </a:extLst>
          </p:cNvPr>
          <p:cNvPicPr>
            <a:picLocks noChangeAspect="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9765521" y="4998213"/>
            <a:ext cx="432000" cy="432000"/>
          </a:xfrm>
          <a:prstGeom prst="rect">
            <a:avLst/>
          </a:prstGeom>
          <a:noFill/>
          <a:ln>
            <a:noFill/>
          </a:ln>
        </p:spPr>
      </p:pic>
      <p:pic>
        <p:nvPicPr>
          <p:cNvPr id="15" name="図 14">
            <a:extLst>
              <a:ext uri="{FF2B5EF4-FFF2-40B4-BE49-F238E27FC236}">
                <a16:creationId xmlns:a16="http://schemas.microsoft.com/office/drawing/2014/main" id="{D28951C1-AB8F-4298-BFAE-8FD83269709E}"/>
              </a:ext>
            </a:extLst>
          </p:cNvPr>
          <p:cNvPicPr>
            <a:picLocks noChangeAspect="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9251903" y="4998213"/>
            <a:ext cx="432000" cy="432000"/>
          </a:xfrm>
          <a:prstGeom prst="rect">
            <a:avLst/>
          </a:prstGeom>
          <a:noFill/>
          <a:ln>
            <a:noFill/>
          </a:ln>
        </p:spPr>
      </p:pic>
      <p:pic>
        <p:nvPicPr>
          <p:cNvPr id="16" name="図 15">
            <a:extLst>
              <a:ext uri="{FF2B5EF4-FFF2-40B4-BE49-F238E27FC236}">
                <a16:creationId xmlns:a16="http://schemas.microsoft.com/office/drawing/2014/main" id="{7DC69E93-C164-4408-94DB-9093FDE3639B}"/>
              </a:ext>
            </a:extLst>
          </p:cNvPr>
          <p:cNvPicPr>
            <a:picLocks noChangeAspect="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11280184" y="4474645"/>
            <a:ext cx="432000" cy="432000"/>
          </a:xfrm>
          <a:prstGeom prst="rect">
            <a:avLst/>
          </a:prstGeom>
          <a:noFill/>
          <a:ln>
            <a:noFill/>
          </a:ln>
        </p:spPr>
      </p:pic>
      <p:pic>
        <p:nvPicPr>
          <p:cNvPr id="17" name="図 16">
            <a:extLst>
              <a:ext uri="{FF2B5EF4-FFF2-40B4-BE49-F238E27FC236}">
                <a16:creationId xmlns:a16="http://schemas.microsoft.com/office/drawing/2014/main" id="{555C0887-2462-4590-BB78-A71422F96D6B}"/>
              </a:ext>
            </a:extLst>
          </p:cNvPr>
          <p:cNvPicPr>
            <a:picLocks noChangeAspect="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10770460" y="4474645"/>
            <a:ext cx="432000" cy="432000"/>
          </a:xfrm>
          <a:prstGeom prst="rect">
            <a:avLst/>
          </a:prstGeom>
          <a:noFill/>
          <a:ln>
            <a:noFill/>
          </a:ln>
        </p:spPr>
      </p:pic>
      <p:pic>
        <p:nvPicPr>
          <p:cNvPr id="18" name="図 17">
            <a:extLst>
              <a:ext uri="{FF2B5EF4-FFF2-40B4-BE49-F238E27FC236}">
                <a16:creationId xmlns:a16="http://schemas.microsoft.com/office/drawing/2014/main" id="{901740E1-C7FD-46B5-A86B-24E63B447148}"/>
              </a:ext>
            </a:extLst>
          </p:cNvPr>
          <p:cNvPicPr>
            <a:picLocks noChangeAspect="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10262007" y="4474645"/>
            <a:ext cx="432000" cy="432000"/>
          </a:xfrm>
          <a:prstGeom prst="rect">
            <a:avLst/>
          </a:prstGeom>
          <a:noFill/>
          <a:ln>
            <a:noFill/>
          </a:ln>
        </p:spPr>
      </p:pic>
      <p:pic>
        <p:nvPicPr>
          <p:cNvPr id="19" name="図 18">
            <a:extLst>
              <a:ext uri="{FF2B5EF4-FFF2-40B4-BE49-F238E27FC236}">
                <a16:creationId xmlns:a16="http://schemas.microsoft.com/office/drawing/2014/main" id="{0083119A-966F-4EC2-8B1F-02802D605958}"/>
              </a:ext>
            </a:extLst>
          </p:cNvPr>
          <p:cNvPicPr>
            <a:picLocks noChangeAspect="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9775597" y="4474645"/>
            <a:ext cx="432000" cy="432000"/>
          </a:xfrm>
          <a:prstGeom prst="rect">
            <a:avLst/>
          </a:prstGeom>
          <a:noFill/>
          <a:ln>
            <a:noFill/>
          </a:ln>
        </p:spPr>
      </p:pic>
      <p:pic>
        <p:nvPicPr>
          <p:cNvPr id="20" name="図 19">
            <a:extLst>
              <a:ext uri="{FF2B5EF4-FFF2-40B4-BE49-F238E27FC236}">
                <a16:creationId xmlns:a16="http://schemas.microsoft.com/office/drawing/2014/main" id="{0FC3C1C1-1850-45DD-8FC5-0DE49502A9D1}"/>
              </a:ext>
            </a:extLst>
          </p:cNvPr>
          <p:cNvPicPr>
            <a:picLocks noChangeAspect="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9251903" y="4474645"/>
            <a:ext cx="432000" cy="432000"/>
          </a:xfrm>
          <a:prstGeom prst="rect">
            <a:avLst/>
          </a:prstGeom>
          <a:noFill/>
          <a:ln>
            <a:noFill/>
          </a:ln>
        </p:spPr>
      </p:pic>
      <p:pic>
        <p:nvPicPr>
          <p:cNvPr id="21" name="図 20">
            <a:extLst>
              <a:ext uri="{FF2B5EF4-FFF2-40B4-BE49-F238E27FC236}">
                <a16:creationId xmlns:a16="http://schemas.microsoft.com/office/drawing/2014/main" id="{DB840B8C-9BD7-4309-9220-C584F268B996}"/>
              </a:ext>
            </a:extLst>
          </p:cNvPr>
          <p:cNvPicPr>
            <a:picLocks noChangeAspect="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11775136" y="4998213"/>
            <a:ext cx="432000" cy="432000"/>
          </a:xfrm>
          <a:prstGeom prst="rect">
            <a:avLst/>
          </a:prstGeom>
          <a:noFill/>
          <a:ln>
            <a:noFill/>
          </a:ln>
        </p:spPr>
      </p:pic>
      <p:pic>
        <p:nvPicPr>
          <p:cNvPr id="22" name="図 21">
            <a:extLst>
              <a:ext uri="{FF2B5EF4-FFF2-40B4-BE49-F238E27FC236}">
                <a16:creationId xmlns:a16="http://schemas.microsoft.com/office/drawing/2014/main" id="{70A72F1C-0EC8-4F8B-9718-0EBF39C32186}"/>
              </a:ext>
            </a:extLst>
          </p:cNvPr>
          <p:cNvPicPr>
            <a:picLocks noChangeAspect="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11774849" y="4474645"/>
            <a:ext cx="432000" cy="432000"/>
          </a:xfrm>
          <a:prstGeom prst="rect">
            <a:avLst/>
          </a:prstGeom>
          <a:noFill/>
          <a:ln>
            <a:noFill/>
          </a:ln>
        </p:spPr>
      </p:pic>
      <p:pic>
        <p:nvPicPr>
          <p:cNvPr id="23" name="図 22">
            <a:extLst>
              <a:ext uri="{FF2B5EF4-FFF2-40B4-BE49-F238E27FC236}">
                <a16:creationId xmlns:a16="http://schemas.microsoft.com/office/drawing/2014/main" id="{78081F66-8CCA-453E-9F55-E815FBD8AFC4}"/>
              </a:ext>
            </a:extLst>
          </p:cNvPr>
          <p:cNvPicPr>
            <a:picLocks noChangeAspect="1"/>
          </p:cNvPicPr>
          <p:nvPr/>
        </p:nvPicPr>
        <p:blipFill>
          <a:blip r:embed="rId15" cstate="print">
            <a:extLst>
              <a:ext uri="{28A0092B-C50C-407E-A947-70E740481C1C}">
                <a14:useLocalDpi xmlns:a14="http://schemas.microsoft.com/office/drawing/2010/main" val="0"/>
              </a:ext>
            </a:extLst>
          </a:blip>
          <a:srcRect/>
          <a:stretch>
            <a:fillRect/>
          </a:stretch>
        </p:blipFill>
        <p:spPr bwMode="auto">
          <a:xfrm>
            <a:off x="9788655" y="5547355"/>
            <a:ext cx="432000" cy="432000"/>
          </a:xfrm>
          <a:prstGeom prst="rect">
            <a:avLst/>
          </a:prstGeom>
          <a:noFill/>
          <a:ln>
            <a:noFill/>
          </a:ln>
        </p:spPr>
      </p:pic>
      <p:pic>
        <p:nvPicPr>
          <p:cNvPr id="24" name="図 23">
            <a:extLst>
              <a:ext uri="{FF2B5EF4-FFF2-40B4-BE49-F238E27FC236}">
                <a16:creationId xmlns:a16="http://schemas.microsoft.com/office/drawing/2014/main" id="{AB0FE36A-534D-4EAD-8F58-A45D69B2E379}"/>
              </a:ext>
            </a:extLst>
          </p:cNvPr>
          <p:cNvPicPr>
            <a:picLocks noChangeAspect="1"/>
          </p:cNvPicPr>
          <p:nvPr/>
        </p:nvPicPr>
        <p:blipFill>
          <a:blip r:embed="rId16" cstate="print">
            <a:extLst>
              <a:ext uri="{28A0092B-C50C-407E-A947-70E740481C1C}">
                <a14:useLocalDpi xmlns:a14="http://schemas.microsoft.com/office/drawing/2010/main" val="0"/>
              </a:ext>
            </a:extLst>
          </a:blip>
          <a:srcRect/>
          <a:stretch>
            <a:fillRect/>
          </a:stretch>
        </p:blipFill>
        <p:spPr bwMode="auto">
          <a:xfrm>
            <a:off x="9271861" y="5547355"/>
            <a:ext cx="432000" cy="432000"/>
          </a:xfrm>
          <a:prstGeom prst="rect">
            <a:avLst/>
          </a:prstGeom>
          <a:noFill/>
          <a:ln>
            <a:noFill/>
          </a:ln>
        </p:spPr>
      </p:pic>
      <p:pic>
        <p:nvPicPr>
          <p:cNvPr id="25" name="図 24">
            <a:extLst>
              <a:ext uri="{FF2B5EF4-FFF2-40B4-BE49-F238E27FC236}">
                <a16:creationId xmlns:a16="http://schemas.microsoft.com/office/drawing/2014/main" id="{FF079B8A-92F3-4538-B192-E4EC38A38F74}"/>
              </a:ext>
            </a:extLst>
          </p:cNvPr>
          <p:cNvPicPr>
            <a:picLocks noChangeAspect="1"/>
          </p:cNvPicPr>
          <p:nvPr/>
        </p:nvPicPr>
        <p:blipFill>
          <a:blip r:embed="rId17" cstate="print">
            <a:extLst>
              <a:ext uri="{28A0092B-C50C-407E-A947-70E740481C1C}">
                <a14:useLocalDpi xmlns:a14="http://schemas.microsoft.com/office/drawing/2010/main" val="0"/>
              </a:ext>
            </a:extLst>
          </a:blip>
          <a:srcRect/>
          <a:stretch>
            <a:fillRect/>
          </a:stretch>
        </p:blipFill>
        <p:spPr bwMode="auto">
          <a:xfrm>
            <a:off x="10779240" y="4998213"/>
            <a:ext cx="432000" cy="432000"/>
          </a:xfrm>
          <a:prstGeom prst="rect">
            <a:avLst/>
          </a:prstGeom>
          <a:noFill/>
          <a:ln>
            <a:noFill/>
          </a:ln>
        </p:spPr>
      </p:pic>
      <p:pic>
        <p:nvPicPr>
          <p:cNvPr id="26" name="図 25">
            <a:extLst>
              <a:ext uri="{FF2B5EF4-FFF2-40B4-BE49-F238E27FC236}">
                <a16:creationId xmlns:a16="http://schemas.microsoft.com/office/drawing/2014/main" id="{12EC2309-A8CB-4B1F-ACB3-A49641167C07}"/>
              </a:ext>
            </a:extLst>
          </p:cNvPr>
          <p:cNvPicPr>
            <a:picLocks noChangeAspect="1"/>
          </p:cNvPicPr>
          <p:nvPr/>
        </p:nvPicPr>
        <p:blipFill>
          <a:blip r:embed="rId18" cstate="print">
            <a:extLst>
              <a:ext uri="{28A0092B-C50C-407E-A947-70E740481C1C}">
                <a14:useLocalDpi xmlns:a14="http://schemas.microsoft.com/office/drawing/2010/main" val="0"/>
              </a:ext>
            </a:extLst>
          </a:blip>
          <a:srcRect/>
          <a:stretch>
            <a:fillRect/>
          </a:stretch>
        </p:blipFill>
        <p:spPr bwMode="auto">
          <a:xfrm>
            <a:off x="11291614" y="4998213"/>
            <a:ext cx="432000" cy="432000"/>
          </a:xfrm>
          <a:prstGeom prst="rect">
            <a:avLst/>
          </a:prstGeom>
          <a:noFill/>
          <a:ln>
            <a:noFill/>
          </a:ln>
        </p:spPr>
      </p:pic>
      <p:sp>
        <p:nvSpPr>
          <p:cNvPr id="28" name="テキスト ボックス 27">
            <a:extLst>
              <a:ext uri="{FF2B5EF4-FFF2-40B4-BE49-F238E27FC236}">
                <a16:creationId xmlns:a16="http://schemas.microsoft.com/office/drawing/2014/main" id="{0C579013-40FA-D23C-2FA0-973B3812FA34}"/>
              </a:ext>
            </a:extLst>
          </p:cNvPr>
          <p:cNvSpPr txBox="1"/>
          <p:nvPr/>
        </p:nvSpPr>
        <p:spPr>
          <a:xfrm>
            <a:off x="9245577" y="247764"/>
            <a:ext cx="3046071" cy="3970318"/>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wrap="square" rtlCol="0">
            <a:spAutoFit/>
          </a:bodyPr>
          <a:lstStyle/>
          <a:p>
            <a:r>
              <a:rPr kumimoji="1" lang="en-US" altLang="ja-JP" sz="1200" dirty="0">
                <a:latin typeface="Meiryo UI" panose="020B0604030504040204" pitchFamily="50" charset="-128"/>
                <a:ea typeface="Meiryo UI" panose="020B0604030504040204" pitchFamily="50" charset="-128"/>
              </a:rPr>
              <a:t>【</a:t>
            </a:r>
            <a:r>
              <a:rPr kumimoji="1" lang="ja-JP" altLang="en-US" sz="1200" dirty="0">
                <a:latin typeface="Meiryo UI" panose="020B0604030504040204" pitchFamily="50" charset="-128"/>
                <a:ea typeface="Meiryo UI" panose="020B0604030504040204" pitchFamily="50" charset="-128"/>
              </a:rPr>
              <a:t>記載要領</a:t>
            </a:r>
            <a:r>
              <a:rPr kumimoji="1" lang="en-US" altLang="ja-JP" sz="1200" dirty="0">
                <a:latin typeface="Meiryo UI" panose="020B0604030504040204" pitchFamily="50" charset="-128"/>
                <a:ea typeface="Meiryo UI" panose="020B0604030504040204" pitchFamily="50" charset="-128"/>
              </a:rPr>
              <a:t>】</a:t>
            </a:r>
          </a:p>
          <a:p>
            <a:r>
              <a:rPr lang="ja-JP" altLang="en-US" sz="1200" dirty="0">
                <a:latin typeface="Meiryo UI" panose="020B0604030504040204" pitchFamily="50" charset="-128"/>
                <a:ea typeface="Meiryo UI" panose="020B0604030504040204" pitchFamily="50" charset="-128"/>
              </a:rPr>
              <a:t>・「プロジェクトチームのイメージ」を除き、原則として、様式</a:t>
            </a:r>
            <a:r>
              <a:rPr lang="en-US" altLang="ja-JP" sz="1200" dirty="0">
                <a:latin typeface="Meiryo UI" panose="020B0604030504040204" pitchFamily="50" charset="-128"/>
                <a:ea typeface="Meiryo UI" panose="020B0604030504040204" pitchFamily="50" charset="-128"/>
              </a:rPr>
              <a:t>1-1</a:t>
            </a:r>
            <a:r>
              <a:rPr lang="ja-JP" altLang="en-US" sz="1200" dirty="0">
                <a:latin typeface="Meiryo UI" panose="020B0604030504040204" pitchFamily="50" charset="-128"/>
                <a:ea typeface="Meiryo UI" panose="020B0604030504040204" pitchFamily="50" charset="-128"/>
              </a:rPr>
              <a:t>に記載した内容を転記もしくは必要に応じ要約して記入してください。</a:t>
            </a:r>
            <a:endParaRPr lang="en-US" altLang="ja-JP" sz="1200" dirty="0">
              <a:latin typeface="Meiryo UI" panose="020B0604030504040204" pitchFamily="50" charset="-128"/>
              <a:ea typeface="Meiryo UI" panose="020B0604030504040204" pitchFamily="50" charset="-128"/>
            </a:endParaRPr>
          </a:p>
          <a:p>
            <a:r>
              <a:rPr lang="ja-JP" altLang="en-US" sz="1200" dirty="0">
                <a:latin typeface="Meiryo UI" panose="020B0604030504040204" pitchFamily="50" charset="-128"/>
                <a:ea typeface="Meiryo UI" panose="020B0604030504040204" pitchFamily="50" charset="-128"/>
              </a:rPr>
              <a:t>・行の高さ等は、適宜加工いただいて差し支えありません。</a:t>
            </a:r>
            <a:endParaRPr lang="en-US" altLang="ja-JP" sz="1200" dirty="0">
              <a:latin typeface="Meiryo UI" panose="020B0604030504040204" pitchFamily="50" charset="-128"/>
              <a:ea typeface="Meiryo UI" panose="020B0604030504040204" pitchFamily="50" charset="-128"/>
            </a:endParaRPr>
          </a:p>
          <a:p>
            <a:r>
              <a:rPr kumimoji="1" lang="ja-JP" altLang="en-US" sz="1200" dirty="0">
                <a:latin typeface="Meiryo UI" panose="020B0604030504040204" pitchFamily="50" charset="-128"/>
                <a:ea typeface="Meiryo UI" panose="020B0604030504040204" pitchFamily="50" charset="-128"/>
              </a:rPr>
              <a:t>・「関連するゴール」は、以下からアイコンを選択してください。</a:t>
            </a:r>
            <a:endParaRPr kumimoji="1" lang="en-US" altLang="ja-JP" sz="1200" dirty="0">
              <a:latin typeface="Meiryo UI" panose="020B0604030504040204" pitchFamily="50" charset="-128"/>
              <a:ea typeface="Meiryo UI" panose="020B0604030504040204" pitchFamily="50" charset="-128"/>
            </a:endParaRPr>
          </a:p>
          <a:p>
            <a:r>
              <a:rPr lang="ja-JP" altLang="en-US" sz="1200" dirty="0">
                <a:latin typeface="Meiryo UI" panose="020B0604030504040204" pitchFamily="50" charset="-128"/>
                <a:ea typeface="Meiryo UI" panose="020B0604030504040204" pitchFamily="50" charset="-128"/>
              </a:rPr>
              <a:t>・「おきなわ</a:t>
            </a:r>
            <a:r>
              <a:rPr lang="en-US" altLang="ja-JP" sz="1200" dirty="0">
                <a:latin typeface="Meiryo UI" panose="020B0604030504040204" pitchFamily="50" charset="-128"/>
                <a:ea typeface="Meiryo UI" panose="020B0604030504040204" pitchFamily="50" charset="-128"/>
              </a:rPr>
              <a:t>SDGs</a:t>
            </a:r>
            <a:r>
              <a:rPr lang="ja-JP" altLang="en-US" sz="1200" dirty="0">
                <a:latin typeface="Meiryo UI" panose="020B0604030504040204" pitchFamily="50" charset="-128"/>
                <a:ea typeface="Meiryo UI" panose="020B0604030504040204" pitchFamily="50" charset="-128"/>
              </a:rPr>
              <a:t>アクションプランとの関係性」については、様式</a:t>
            </a:r>
            <a:r>
              <a:rPr lang="en-US" altLang="ja-JP" sz="1200" dirty="0">
                <a:latin typeface="Meiryo UI" panose="020B0604030504040204" pitchFamily="50" charset="-128"/>
                <a:ea typeface="Meiryo UI" panose="020B0604030504040204" pitchFamily="50" charset="-128"/>
              </a:rPr>
              <a:t>1-1</a:t>
            </a:r>
            <a:r>
              <a:rPr lang="ja-JP" altLang="en-US" sz="1200" dirty="0">
                <a:latin typeface="Meiryo UI" panose="020B0604030504040204" pitchFamily="50" charset="-128"/>
                <a:ea typeface="Meiryo UI" panose="020B0604030504040204" pitchFamily="50" charset="-128"/>
              </a:rPr>
              <a:t>ではプルダウン選択でしたが、本様式では様式</a:t>
            </a:r>
            <a:r>
              <a:rPr lang="en-US" altLang="ja-JP" sz="1200" dirty="0">
                <a:latin typeface="Meiryo UI" panose="020B0604030504040204" pitchFamily="50" charset="-128"/>
                <a:ea typeface="Meiryo UI" panose="020B0604030504040204" pitchFamily="50" charset="-128"/>
              </a:rPr>
              <a:t>1-1</a:t>
            </a:r>
            <a:r>
              <a:rPr lang="ja-JP" altLang="en-US" sz="1200" dirty="0">
                <a:latin typeface="Meiryo UI" panose="020B0604030504040204" pitchFamily="50" charset="-128"/>
                <a:ea typeface="Meiryo UI" panose="020B0604030504040204" pitchFamily="50" charset="-128"/>
              </a:rPr>
              <a:t>の内容を転記してください。</a:t>
            </a:r>
            <a:endParaRPr lang="en-US" altLang="ja-JP" sz="1200" dirty="0">
              <a:latin typeface="Meiryo UI" panose="020B0604030504040204" pitchFamily="50" charset="-128"/>
              <a:ea typeface="Meiryo UI" panose="020B0604030504040204" pitchFamily="50" charset="-128"/>
            </a:endParaRPr>
          </a:p>
          <a:p>
            <a:r>
              <a:rPr kumimoji="1" lang="ja-JP" altLang="en-US" sz="1200" dirty="0">
                <a:latin typeface="Meiryo UI" panose="020B0604030504040204" pitchFamily="50" charset="-128"/>
                <a:ea typeface="Meiryo UI" panose="020B0604030504040204" pitchFamily="50" charset="-128"/>
              </a:rPr>
              <a:t>・「活動内容 及び </a:t>
            </a:r>
            <a:r>
              <a:rPr lang="ja-JP" altLang="en-US" sz="1200" dirty="0">
                <a:latin typeface="Meiryo UI" panose="020B0604030504040204" pitchFamily="50" charset="-128"/>
                <a:ea typeface="Meiryo UI" panose="020B0604030504040204" pitchFamily="50" charset="-128"/>
              </a:rPr>
              <a:t>期待される成果」は、活動内容に記載した活動を行うことによって、どのような成果が期待されるかという因果関係のかたちで記載してください。</a:t>
            </a:r>
            <a:endParaRPr lang="en-US" altLang="ja-JP" sz="1200" dirty="0">
              <a:latin typeface="Meiryo UI" panose="020B0604030504040204" pitchFamily="50" charset="-128"/>
              <a:ea typeface="Meiryo UI" panose="020B0604030504040204" pitchFamily="50" charset="-128"/>
            </a:endParaRPr>
          </a:p>
          <a:p>
            <a:r>
              <a:rPr kumimoji="1" lang="ja-JP" altLang="en-US" sz="1200" dirty="0">
                <a:latin typeface="Meiryo UI" panose="020B0604030504040204" pitchFamily="50" charset="-128"/>
                <a:ea typeface="Meiryo UI" panose="020B0604030504040204" pitchFamily="50" charset="-128"/>
              </a:rPr>
              <a:t>・「プロジェクトチームのイメージ」は、本様式でのみ記載いただく内容ですが、プロジェクトチームを運営していくにあたって各参加者や関係者がどのように連携していくのか、どのように活動を推進していくのかがわかるように、図を用いながら説明してください。</a:t>
            </a:r>
          </a:p>
        </p:txBody>
      </p:sp>
      <p:sp>
        <p:nvSpPr>
          <p:cNvPr id="2" name="タイトル 3">
            <a:extLst>
              <a:ext uri="{FF2B5EF4-FFF2-40B4-BE49-F238E27FC236}">
                <a16:creationId xmlns:a16="http://schemas.microsoft.com/office/drawing/2014/main" id="{B8EB0EA1-A8F6-4A62-6F51-C560E2FC54A1}"/>
              </a:ext>
            </a:extLst>
          </p:cNvPr>
          <p:cNvSpPr txBox="1">
            <a:spLocks/>
          </p:cNvSpPr>
          <p:nvPr/>
        </p:nvSpPr>
        <p:spPr>
          <a:xfrm>
            <a:off x="369114" y="44794"/>
            <a:ext cx="8481269" cy="335169"/>
          </a:xfrm>
          <a:prstGeom prst="rect">
            <a:avLst/>
          </a:prstGeom>
        </p:spPr>
        <p:style>
          <a:lnRef idx="2">
            <a:schemeClr val="accent5"/>
          </a:lnRef>
          <a:fillRef idx="1">
            <a:schemeClr val="lt1"/>
          </a:fillRef>
          <a:effectRef idx="0">
            <a:schemeClr val="accent5"/>
          </a:effectRef>
          <a:fontRef idx="minor">
            <a:schemeClr val="dk1"/>
          </a:fontRef>
        </p:style>
        <p:txBody>
          <a:bodyPr vert="horz" lIns="91440" tIns="45720" rIns="91440" bIns="45720" rtlCol="0" anchor="ctr">
            <a:normAutofit fontScale="97500"/>
          </a:bodyPr>
          <a:lstStyle>
            <a:lvl1pPr algn="l" defTabSz="914400" rtl="0" eaLnBrk="1" latinLnBrk="0" hangingPunct="1">
              <a:lnSpc>
                <a:spcPct val="90000"/>
              </a:lnSpc>
              <a:spcBef>
                <a:spcPct val="0"/>
              </a:spcBef>
              <a:buNone/>
              <a:defRPr kumimoji="1" sz="4400" kern="120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algn="ctr"/>
            <a:r>
              <a:rPr lang="ja-JP" altLang="en-US" sz="1400" b="1" u="sng" dirty="0">
                <a:solidFill>
                  <a:schemeClr val="tx1"/>
                </a:solidFill>
                <a:latin typeface="Meiryo UI" panose="020B0604030504040204" pitchFamily="50" charset="-128"/>
                <a:ea typeface="Meiryo UI" panose="020B0604030504040204" pitchFamily="50" charset="-128"/>
              </a:rPr>
              <a:t>おきなわ</a:t>
            </a:r>
            <a:r>
              <a:rPr lang="en-US" altLang="ja-JP" sz="1400" b="1" u="sng" dirty="0">
                <a:solidFill>
                  <a:schemeClr val="tx1"/>
                </a:solidFill>
                <a:latin typeface="Meiryo UI" panose="020B0604030504040204" pitchFamily="50" charset="-128"/>
                <a:ea typeface="Meiryo UI" panose="020B0604030504040204" pitchFamily="50" charset="-128"/>
              </a:rPr>
              <a:t>SDGs</a:t>
            </a:r>
            <a:r>
              <a:rPr lang="ja-JP" altLang="en-US" sz="1400" b="1" u="sng" dirty="0">
                <a:solidFill>
                  <a:schemeClr val="tx1"/>
                </a:solidFill>
                <a:latin typeface="Meiryo UI" panose="020B0604030504040204" pitchFamily="50" charset="-128"/>
                <a:ea typeface="Meiryo UI" panose="020B0604030504040204" pitchFamily="50" charset="-128"/>
              </a:rPr>
              <a:t>プラットフォームプロジェクトチーム活動計画</a:t>
            </a:r>
          </a:p>
        </p:txBody>
      </p:sp>
      <p:sp>
        <p:nvSpPr>
          <p:cNvPr id="9" name="テキスト ボックス 8">
            <a:extLst>
              <a:ext uri="{FF2B5EF4-FFF2-40B4-BE49-F238E27FC236}">
                <a16:creationId xmlns:a16="http://schemas.microsoft.com/office/drawing/2014/main" id="{C052C1CC-28A4-CB04-76E9-21A3FE198416}"/>
              </a:ext>
            </a:extLst>
          </p:cNvPr>
          <p:cNvSpPr txBox="1"/>
          <p:nvPr/>
        </p:nvSpPr>
        <p:spPr>
          <a:xfrm>
            <a:off x="7969542" y="105635"/>
            <a:ext cx="1065401" cy="276999"/>
          </a:xfrm>
          <a:prstGeom prst="rect">
            <a:avLst/>
          </a:prstGeom>
          <a:noFill/>
        </p:spPr>
        <p:txBody>
          <a:bodyPr wrap="square" rtlCol="0">
            <a:spAutoFit/>
          </a:bodyPr>
          <a:lstStyle/>
          <a:p>
            <a:r>
              <a:rPr kumimoji="1" lang="en-US" altLang="ja-JP" sz="1200" dirty="0">
                <a:latin typeface="Meiryo UI" panose="020B0604030504040204" pitchFamily="50" charset="-128"/>
                <a:ea typeface="Meiryo UI" panose="020B0604030504040204" pitchFamily="50" charset="-128"/>
              </a:rPr>
              <a:t>【</a:t>
            </a:r>
            <a:r>
              <a:rPr kumimoji="1" lang="ja-JP" altLang="en-US" sz="1200" dirty="0">
                <a:latin typeface="Meiryo UI" panose="020B0604030504040204" pitchFamily="50" charset="-128"/>
                <a:ea typeface="Meiryo UI" panose="020B0604030504040204" pitchFamily="50" charset="-128"/>
              </a:rPr>
              <a:t>様式</a:t>
            </a:r>
            <a:r>
              <a:rPr kumimoji="1" lang="en-US" altLang="ja-JP" sz="1200" dirty="0">
                <a:latin typeface="Meiryo UI" panose="020B0604030504040204" pitchFamily="50" charset="-128"/>
                <a:ea typeface="Meiryo UI" panose="020B0604030504040204" pitchFamily="50" charset="-128"/>
              </a:rPr>
              <a:t>1-2】</a:t>
            </a:r>
            <a:endParaRPr kumimoji="1" lang="ja-JP" altLang="en-US" sz="1200" dirty="0">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168817376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3">
            <a:extLst>
              <a:ext uri="{FF2B5EF4-FFF2-40B4-BE49-F238E27FC236}">
                <a16:creationId xmlns:a16="http://schemas.microsoft.com/office/drawing/2014/main" id="{E6A69D31-8313-E037-347E-F4F7ED377ED7}"/>
              </a:ext>
            </a:extLst>
          </p:cNvPr>
          <p:cNvSpPr>
            <a:spLocks noGrp="1"/>
          </p:cNvSpPr>
          <p:nvPr>
            <p:ph type="title"/>
          </p:nvPr>
        </p:nvSpPr>
        <p:spPr>
          <a:xfrm>
            <a:off x="369114" y="421298"/>
            <a:ext cx="8481269" cy="592473"/>
          </a:xfrm>
        </p:spPr>
        <p:style>
          <a:lnRef idx="2">
            <a:schemeClr val="accent5">
              <a:shade val="50000"/>
            </a:schemeClr>
          </a:lnRef>
          <a:fillRef idx="1">
            <a:schemeClr val="accent5"/>
          </a:fillRef>
          <a:effectRef idx="0">
            <a:schemeClr val="accent5"/>
          </a:effectRef>
          <a:fontRef idx="minor">
            <a:schemeClr val="lt1"/>
          </a:fontRef>
        </p:style>
        <p:txBody>
          <a:bodyPr>
            <a:noAutofit/>
          </a:bodyPr>
          <a:lstStyle/>
          <a:p>
            <a:pPr algn="ctr"/>
            <a:r>
              <a:rPr kumimoji="1" lang="ja-JP" altLang="en-US" sz="2400" b="1" i="0" u="sng" strike="noStrike" kern="1200" cap="none" spc="0" normalizeH="0" baseline="0" noProof="0" dirty="0">
                <a:ln>
                  <a:noFill/>
                </a:ln>
                <a:solidFill>
                  <a:prstClr val="white"/>
                </a:solidFill>
                <a:effectLst/>
                <a:uLnTx/>
                <a:uFillTx/>
                <a:latin typeface="Meiryo UI" panose="020B0604030504040204" pitchFamily="50" charset="-128"/>
                <a:ea typeface="Meiryo UI" panose="020B0604030504040204" pitchFamily="50" charset="-128"/>
                <a:cs typeface="+mn-cs"/>
              </a:rPr>
              <a:t>健康寿命延伸プロジェクト</a:t>
            </a:r>
            <a:r>
              <a:rPr kumimoji="1" lang="ja-JP" altLang="en-US" sz="2000" b="1" i="0" u="sng" strike="noStrike" kern="1200" cap="none" spc="0" normalizeH="0" baseline="0" noProof="0" dirty="0">
                <a:ln>
                  <a:noFill/>
                </a:ln>
                <a:solidFill>
                  <a:prstClr val="white"/>
                </a:solidFill>
                <a:effectLst/>
                <a:uLnTx/>
                <a:uFillTx/>
                <a:latin typeface="Meiryo UI" panose="020B0604030504040204" pitchFamily="50" charset="-128"/>
                <a:ea typeface="Meiryo UI" panose="020B0604030504040204" pitchFamily="50" charset="-128"/>
                <a:cs typeface="+mn-cs"/>
              </a:rPr>
              <a:t>～高齢者が明るく生きやすい社会～</a:t>
            </a:r>
            <a:br>
              <a:rPr kumimoji="1" lang="en-US" altLang="ja-JP" sz="1800" b="1" i="0" u="sng" strike="noStrike" kern="1200" cap="none" spc="0" normalizeH="0" baseline="0" noProof="0" dirty="0">
                <a:ln>
                  <a:noFill/>
                </a:ln>
                <a:solidFill>
                  <a:prstClr val="white"/>
                </a:solidFill>
                <a:effectLst/>
                <a:uLnTx/>
                <a:uFillTx/>
                <a:latin typeface="Meiryo UI" panose="020B0604030504040204" pitchFamily="50" charset="-128"/>
                <a:ea typeface="Meiryo UI" panose="020B0604030504040204" pitchFamily="50" charset="-128"/>
                <a:cs typeface="+mn-cs"/>
              </a:rPr>
            </a:br>
            <a:r>
              <a:rPr kumimoji="1" lang="ja-JP" altLang="en-US" sz="1600" b="1" i="0" u="sng" strike="noStrike" kern="1200" cap="none" spc="0" normalizeH="0" baseline="0" noProof="0" dirty="0">
                <a:ln>
                  <a:noFill/>
                </a:ln>
                <a:solidFill>
                  <a:prstClr val="white"/>
                </a:solidFill>
                <a:effectLst/>
                <a:uLnTx/>
                <a:uFillTx/>
                <a:latin typeface="Meiryo UI" panose="020B0604030504040204" pitchFamily="50" charset="-128"/>
                <a:ea typeface="Meiryo UI" panose="020B0604030504040204" pitchFamily="50" charset="-128"/>
                <a:cs typeface="+mn-cs"/>
              </a:rPr>
              <a:t>おきなわ健康促進</a:t>
            </a:r>
            <a:r>
              <a:rPr kumimoji="1" lang="en-US" altLang="ja-JP" sz="1600" b="1" i="0" u="sng" strike="noStrike" kern="1200" cap="none" spc="0" normalizeH="0" baseline="0" noProof="0" dirty="0">
                <a:ln>
                  <a:noFill/>
                </a:ln>
                <a:solidFill>
                  <a:prstClr val="white"/>
                </a:solidFill>
                <a:effectLst/>
                <a:uLnTx/>
                <a:uFillTx/>
                <a:latin typeface="Meiryo UI" panose="020B0604030504040204" pitchFamily="50" charset="-128"/>
                <a:ea typeface="Meiryo UI" panose="020B0604030504040204" pitchFamily="50" charset="-128"/>
                <a:cs typeface="+mn-cs"/>
              </a:rPr>
              <a:t>PT</a:t>
            </a:r>
            <a:endParaRPr lang="ja-JP" altLang="en-US" sz="1600" b="1" u="sng" dirty="0">
              <a:latin typeface="Meiryo UI" panose="020B0604030504040204" pitchFamily="50" charset="-128"/>
              <a:ea typeface="Meiryo UI" panose="020B0604030504040204" pitchFamily="50" charset="-128"/>
            </a:endParaRPr>
          </a:p>
        </p:txBody>
      </p:sp>
      <p:graphicFrame>
        <p:nvGraphicFramePr>
          <p:cNvPr id="6" name="表 6">
            <a:extLst>
              <a:ext uri="{FF2B5EF4-FFF2-40B4-BE49-F238E27FC236}">
                <a16:creationId xmlns:a16="http://schemas.microsoft.com/office/drawing/2014/main" id="{7044409A-8B4C-52AB-7F84-C57DF7802FBC}"/>
              </a:ext>
            </a:extLst>
          </p:cNvPr>
          <p:cNvGraphicFramePr>
            <a:graphicFrameLocks noGrp="1"/>
          </p:cNvGraphicFramePr>
          <p:nvPr>
            <p:extLst>
              <p:ext uri="{D42A27DB-BD31-4B8C-83A1-F6EECF244321}">
                <p14:modId xmlns:p14="http://schemas.microsoft.com/office/powerpoint/2010/main" val="1916518989"/>
              </p:ext>
            </p:extLst>
          </p:nvPr>
        </p:nvGraphicFramePr>
        <p:xfrm>
          <a:off x="369115" y="1064381"/>
          <a:ext cx="8481270" cy="2306685"/>
        </p:xfrm>
        <a:graphic>
          <a:graphicData uri="http://schemas.openxmlformats.org/drawingml/2006/table">
            <a:tbl>
              <a:tblPr firstCol="1">
                <a:tableStyleId>{7DF18680-E054-41AD-8BC1-D1AEF772440D}</a:tableStyleId>
              </a:tblPr>
              <a:tblGrid>
                <a:gridCol w="1853968">
                  <a:extLst>
                    <a:ext uri="{9D8B030D-6E8A-4147-A177-3AD203B41FA5}">
                      <a16:colId xmlns:a16="http://schemas.microsoft.com/office/drawing/2014/main" val="1449816076"/>
                    </a:ext>
                  </a:extLst>
                </a:gridCol>
                <a:gridCol w="1104550">
                  <a:extLst>
                    <a:ext uri="{9D8B030D-6E8A-4147-A177-3AD203B41FA5}">
                      <a16:colId xmlns:a16="http://schemas.microsoft.com/office/drawing/2014/main" val="258043985"/>
                    </a:ext>
                  </a:extLst>
                </a:gridCol>
                <a:gridCol w="1828829">
                  <a:extLst>
                    <a:ext uri="{9D8B030D-6E8A-4147-A177-3AD203B41FA5}">
                      <a16:colId xmlns:a16="http://schemas.microsoft.com/office/drawing/2014/main" val="43673429"/>
                    </a:ext>
                  </a:extLst>
                </a:gridCol>
                <a:gridCol w="1131216">
                  <a:extLst>
                    <a:ext uri="{9D8B030D-6E8A-4147-A177-3AD203B41FA5}">
                      <a16:colId xmlns:a16="http://schemas.microsoft.com/office/drawing/2014/main" val="3145762363"/>
                    </a:ext>
                  </a:extLst>
                </a:gridCol>
                <a:gridCol w="2562707">
                  <a:extLst>
                    <a:ext uri="{9D8B030D-6E8A-4147-A177-3AD203B41FA5}">
                      <a16:colId xmlns:a16="http://schemas.microsoft.com/office/drawing/2014/main" val="2464270047"/>
                    </a:ext>
                  </a:extLst>
                </a:gridCol>
              </a:tblGrid>
              <a:tr h="604422">
                <a:tc>
                  <a:txBody>
                    <a:bodyPr/>
                    <a:lstStyle/>
                    <a:p>
                      <a:pPr algn="ctr"/>
                      <a:r>
                        <a:rPr kumimoji="1" lang="ja-JP" altLang="en-US" sz="1600" dirty="0">
                          <a:latin typeface="Meiryo UI" panose="020B0604030504040204" pitchFamily="50" charset="-128"/>
                          <a:ea typeface="Meiryo UI" panose="020B0604030504040204" pitchFamily="50" charset="-128"/>
                        </a:rPr>
                        <a:t>プロジェクトチームの目的</a:t>
                      </a:r>
                    </a:p>
                  </a:txBody>
                  <a:tcPr anchor="ctr"/>
                </a:tc>
                <a:tc gridSpan="4">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dirty="0">
                          <a:latin typeface="Meiryo UI" panose="020B0604030504040204" pitchFamily="50" charset="-128"/>
                          <a:ea typeface="Meiryo UI" panose="020B0604030504040204" pitchFamily="50" charset="-128"/>
                        </a:rPr>
                        <a:t>少子高齢化が進む日本では高齢者の数は増え続けている。全ての高齢者に対するケアが追いついていないため、イベント企画実績と地域の交流促進や高齢者の見回りを実績とを掛け合わせることで、高齢者の笑顔が絶えない沖縄県を目指す活動を行う。</a:t>
                      </a:r>
                    </a:p>
                  </a:txBody>
                  <a:tcPr anchor="ctr"/>
                </a:tc>
                <a:tc hMerge="1">
                  <a:txBody>
                    <a:bodyPr/>
                    <a:lstStyle/>
                    <a:p>
                      <a:endParaRPr kumimoji="1" lang="ja-JP" altLang="en-US" sz="1400" dirty="0">
                        <a:latin typeface="Meiryo UI" panose="020B0604030504040204" pitchFamily="50" charset="-128"/>
                        <a:ea typeface="Meiryo UI" panose="020B0604030504040204" pitchFamily="50" charset="-128"/>
                      </a:endParaRPr>
                    </a:p>
                  </a:txBody>
                  <a:tcPr/>
                </a:tc>
                <a:tc hMerge="1">
                  <a:txBody>
                    <a:bodyPr/>
                    <a:lstStyle/>
                    <a:p>
                      <a:endParaRPr kumimoji="1" lang="ja-JP" altLang="en-US" sz="1400" dirty="0">
                        <a:latin typeface="Meiryo UI" panose="020B0604030504040204" pitchFamily="50" charset="-128"/>
                        <a:ea typeface="Meiryo UI" panose="020B0604030504040204" pitchFamily="50" charset="-128"/>
                      </a:endParaRPr>
                    </a:p>
                  </a:txBody>
                  <a:tcPr/>
                </a:tc>
                <a:tc hMerge="1">
                  <a:txBody>
                    <a:bodyPr/>
                    <a:lstStyle/>
                    <a:p>
                      <a:endParaRPr kumimoji="1" lang="ja-JP" altLang="en-US"/>
                    </a:p>
                  </a:txBody>
                  <a:tcPr/>
                </a:tc>
                <a:extLst>
                  <a:ext uri="{0D108BD9-81ED-4DB2-BD59-A6C34878D82A}">
                    <a16:rowId xmlns:a16="http://schemas.microsoft.com/office/drawing/2014/main" val="2215149028"/>
                  </a:ext>
                </a:extLst>
              </a:tr>
              <a:tr h="604422">
                <a:tc>
                  <a:txBody>
                    <a:bodyPr/>
                    <a:lstStyle/>
                    <a:p>
                      <a:pPr algn="ctr"/>
                      <a:r>
                        <a:rPr kumimoji="1" lang="ja-JP" altLang="en-US" sz="1600" dirty="0">
                          <a:latin typeface="Meiryo UI" panose="020B0604030504040204" pitchFamily="50" charset="-128"/>
                          <a:ea typeface="Meiryo UI" panose="020B0604030504040204" pitchFamily="50" charset="-128"/>
                        </a:rPr>
                        <a:t>解決したい課題</a:t>
                      </a:r>
                    </a:p>
                  </a:txBody>
                  <a:tcPr anchor="ctr"/>
                </a:tc>
                <a:tc gridSpan="4">
                  <a:txBody>
                    <a:bodyPr/>
                    <a:lstStyle/>
                    <a:p>
                      <a:r>
                        <a:rPr kumimoji="1" lang="ja-JP" altLang="en-US" sz="1200" dirty="0">
                          <a:latin typeface="Meiryo UI" panose="020B0604030504040204" pitchFamily="50" charset="-128"/>
                          <a:ea typeface="Meiryo UI" panose="020B0604030504040204" pitchFamily="50" charset="-128"/>
                        </a:rPr>
                        <a:t>・高齢者の社会からの孤立</a:t>
                      </a:r>
                    </a:p>
                    <a:p>
                      <a:r>
                        <a:rPr kumimoji="1" lang="ja-JP" altLang="en-US" sz="1200" dirty="0">
                          <a:latin typeface="Meiryo UI" panose="020B0604030504040204" pitchFamily="50" charset="-128"/>
                          <a:ea typeface="Meiryo UI" panose="020B0604030504040204" pitchFamily="50" charset="-128"/>
                        </a:rPr>
                        <a:t>・健康寿命の延伸</a:t>
                      </a:r>
                    </a:p>
                    <a:p>
                      <a:r>
                        <a:rPr kumimoji="1" lang="ja-JP" altLang="en-US" sz="1200" dirty="0">
                          <a:latin typeface="Meiryo UI" panose="020B0604030504040204" pitchFamily="50" charset="-128"/>
                          <a:ea typeface="Meiryo UI" panose="020B0604030504040204" pitchFamily="50" charset="-128"/>
                        </a:rPr>
                        <a:t>・誰でも生き生きと暮らせる社会</a:t>
                      </a:r>
                    </a:p>
                  </a:txBody>
                  <a:tcPr anchor="ctr"/>
                </a:tc>
                <a:tc hMerge="1">
                  <a:txBody>
                    <a:bodyPr/>
                    <a:lstStyle/>
                    <a:p>
                      <a:endParaRPr kumimoji="1" lang="ja-JP" altLang="en-US" sz="1400" dirty="0">
                        <a:latin typeface="Meiryo UI" panose="020B0604030504040204" pitchFamily="50" charset="-128"/>
                        <a:ea typeface="Meiryo UI" panose="020B0604030504040204" pitchFamily="50" charset="-128"/>
                      </a:endParaRPr>
                    </a:p>
                  </a:txBody>
                  <a:tcPr/>
                </a:tc>
                <a:tc hMerge="1">
                  <a:txBody>
                    <a:bodyPr/>
                    <a:lstStyle/>
                    <a:p>
                      <a:endParaRPr kumimoji="1" lang="ja-JP" altLang="en-US" sz="1400" dirty="0">
                        <a:latin typeface="Meiryo UI" panose="020B0604030504040204" pitchFamily="50" charset="-128"/>
                        <a:ea typeface="Meiryo UI" panose="020B0604030504040204" pitchFamily="50" charset="-128"/>
                      </a:endParaRPr>
                    </a:p>
                  </a:txBody>
                  <a:tcPr/>
                </a:tc>
                <a:tc hMerge="1">
                  <a:txBody>
                    <a:bodyPr/>
                    <a:lstStyle/>
                    <a:p>
                      <a:endParaRPr kumimoji="1" lang="ja-JP" altLang="en-US"/>
                    </a:p>
                  </a:txBody>
                  <a:tcPr/>
                </a:tc>
                <a:extLst>
                  <a:ext uri="{0D108BD9-81ED-4DB2-BD59-A6C34878D82A}">
                    <a16:rowId xmlns:a16="http://schemas.microsoft.com/office/drawing/2014/main" val="3160160734"/>
                  </a:ext>
                </a:extLst>
              </a:tr>
              <a:tr h="508365">
                <a:tc>
                  <a:txBody>
                    <a:bodyPr/>
                    <a:lstStyle/>
                    <a:p>
                      <a:pPr algn="ctr"/>
                      <a:r>
                        <a:rPr kumimoji="1" lang="ja-JP" altLang="en-US" sz="1600" dirty="0">
                          <a:latin typeface="Meiryo UI" panose="020B0604030504040204" pitchFamily="50" charset="-128"/>
                          <a:ea typeface="Meiryo UI" panose="020B0604030504040204" pitchFamily="50" charset="-128"/>
                        </a:rPr>
                        <a:t>関連するゴール</a:t>
                      </a:r>
                    </a:p>
                  </a:txBody>
                  <a:tcPr anchor="ctr"/>
                </a:tc>
                <a:tc gridSpan="2">
                  <a:txBody>
                    <a:bodyPr/>
                    <a:lstStyle/>
                    <a:p>
                      <a:endParaRPr kumimoji="1" lang="ja-JP" altLang="en-US" sz="1200" dirty="0">
                        <a:latin typeface="Meiryo UI" panose="020B0604030504040204" pitchFamily="50" charset="-128"/>
                        <a:ea typeface="Meiryo UI" panose="020B0604030504040204" pitchFamily="50" charset="-128"/>
                      </a:endParaRPr>
                    </a:p>
                  </a:txBody>
                  <a:tcPr anchor="ctr"/>
                </a:tc>
                <a:tc hMerge="1">
                  <a:txBody>
                    <a:bodyPr/>
                    <a:lstStyle/>
                    <a:p>
                      <a:endParaRPr kumimoji="1" lang="ja-JP" altLang="en-US" sz="1400" dirty="0">
                        <a:latin typeface="Meiryo UI" panose="020B0604030504040204" pitchFamily="50" charset="-128"/>
                        <a:ea typeface="Meiryo UI" panose="020B0604030504040204" pitchFamily="50" charset="-128"/>
                      </a:endParaRPr>
                    </a:p>
                  </a:txBody>
                  <a:tcPr/>
                </a:tc>
                <a:tc>
                  <a:txBody>
                    <a:bodyPr/>
                    <a:lstStyle/>
                    <a:p>
                      <a:pPr algn="ctr"/>
                      <a:r>
                        <a:rPr kumimoji="1" lang="ja-JP" altLang="en-US" sz="1600" b="1" dirty="0">
                          <a:solidFill>
                            <a:schemeClr val="bg1"/>
                          </a:solidFill>
                          <a:latin typeface="Meiryo UI" panose="020B0604030504040204" pitchFamily="50" charset="-128"/>
                          <a:ea typeface="Meiryo UI" panose="020B0604030504040204" pitchFamily="50" charset="-128"/>
                        </a:rPr>
                        <a:t>活動期間</a:t>
                      </a:r>
                    </a:p>
                  </a:txBody>
                  <a:tcPr anchor="ctr">
                    <a:solidFill>
                      <a:schemeClr val="accent5"/>
                    </a:solidFill>
                  </a:tcPr>
                </a:tc>
                <a:tc>
                  <a:txBody>
                    <a:bodyPr/>
                    <a:lstStyle/>
                    <a:p>
                      <a:r>
                        <a:rPr kumimoji="1" lang="ja-JP" altLang="en-US" sz="1200" dirty="0">
                          <a:latin typeface="Meiryo UI" panose="020B0604030504040204" pitchFamily="50" charset="-128"/>
                          <a:ea typeface="Meiryo UI" panose="020B0604030504040204" pitchFamily="50" charset="-128"/>
                        </a:rPr>
                        <a:t>令和４年</a:t>
                      </a:r>
                      <a:r>
                        <a:rPr kumimoji="1" lang="en-US" altLang="ja-JP" sz="1200" dirty="0">
                          <a:latin typeface="Meiryo UI" panose="020B0604030504040204" pitchFamily="50" charset="-128"/>
                          <a:ea typeface="Meiryo UI" panose="020B0604030504040204" pitchFamily="50" charset="-128"/>
                        </a:rPr>
                        <a:t>11</a:t>
                      </a:r>
                      <a:r>
                        <a:rPr kumimoji="1" lang="ja-JP" altLang="en-US" sz="1200" dirty="0">
                          <a:latin typeface="Meiryo UI" panose="020B0604030504040204" pitchFamily="50" charset="-128"/>
                          <a:ea typeface="Meiryo UI" panose="020B0604030504040204" pitchFamily="50" charset="-128"/>
                        </a:rPr>
                        <a:t>月～令和５年</a:t>
                      </a:r>
                      <a:r>
                        <a:rPr kumimoji="1" lang="en-US" altLang="ja-JP" sz="1200" dirty="0">
                          <a:latin typeface="Meiryo UI" panose="020B0604030504040204" pitchFamily="50" charset="-128"/>
                          <a:ea typeface="Meiryo UI" panose="020B0604030504040204" pitchFamily="50" charset="-128"/>
                        </a:rPr>
                        <a:t>10</a:t>
                      </a:r>
                      <a:r>
                        <a:rPr kumimoji="1" lang="ja-JP" altLang="en-US" sz="1200" dirty="0">
                          <a:latin typeface="Meiryo UI" panose="020B0604030504040204" pitchFamily="50" charset="-128"/>
                          <a:ea typeface="Meiryo UI" panose="020B0604030504040204" pitchFamily="50" charset="-128"/>
                        </a:rPr>
                        <a:t>月</a:t>
                      </a:r>
                    </a:p>
                  </a:txBody>
                  <a:tcPr anchor="ctr"/>
                </a:tc>
                <a:extLst>
                  <a:ext uri="{0D108BD9-81ED-4DB2-BD59-A6C34878D82A}">
                    <a16:rowId xmlns:a16="http://schemas.microsoft.com/office/drawing/2014/main" val="1953275914"/>
                  </a:ext>
                </a:extLst>
              </a:tr>
              <a:tr h="508365">
                <a:tc>
                  <a:txBody>
                    <a:bodyPr/>
                    <a:lstStyle/>
                    <a:p>
                      <a:pPr algn="ctr"/>
                      <a:r>
                        <a:rPr kumimoji="1" lang="ja-JP" altLang="en-US" sz="1400" dirty="0">
                          <a:latin typeface="Meiryo UI" panose="020B0604030504040204" pitchFamily="50" charset="-128"/>
                          <a:ea typeface="Meiryo UI" panose="020B0604030504040204" pitchFamily="50" charset="-128"/>
                        </a:rPr>
                        <a:t>おきなわ</a:t>
                      </a:r>
                      <a:r>
                        <a:rPr kumimoji="1" lang="en-US" altLang="ja-JP" sz="1400" dirty="0">
                          <a:latin typeface="Meiryo UI" panose="020B0604030504040204" pitchFamily="50" charset="-128"/>
                          <a:ea typeface="Meiryo UI" panose="020B0604030504040204" pitchFamily="50" charset="-128"/>
                        </a:rPr>
                        <a:t>SDGs</a:t>
                      </a:r>
                      <a:r>
                        <a:rPr kumimoji="1" lang="ja-JP" altLang="en-US" sz="1400" dirty="0">
                          <a:latin typeface="Meiryo UI" panose="020B0604030504040204" pitchFamily="50" charset="-128"/>
                          <a:ea typeface="Meiryo UI" panose="020B0604030504040204" pitchFamily="50" charset="-128"/>
                        </a:rPr>
                        <a:t>アクションプランとの関係性</a:t>
                      </a:r>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dirty="0">
                          <a:latin typeface="Meiryo UI" panose="020B0604030504040204" pitchFamily="50" charset="-128"/>
                          <a:ea typeface="Meiryo UI" panose="020B0604030504040204" pitchFamily="50" charset="-128"/>
                        </a:rPr>
                        <a:t>優先課題②</a:t>
                      </a:r>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dirty="0">
                          <a:latin typeface="Meiryo UI" panose="020B0604030504040204" pitchFamily="50" charset="-128"/>
                          <a:ea typeface="Meiryo UI" panose="020B0604030504040204" pitchFamily="50" charset="-128"/>
                        </a:rPr>
                        <a:t>②ー４</a:t>
                      </a:r>
                    </a:p>
                  </a:txBody>
                  <a:tcPr anchor="ctr"/>
                </a:tc>
                <a:tc gridSpan="2">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dirty="0">
                          <a:latin typeface="Meiryo UI" panose="020B0604030504040204" pitchFamily="50" charset="-128"/>
                          <a:ea typeface="Meiryo UI" panose="020B0604030504040204" pitchFamily="50" charset="-128"/>
                        </a:rPr>
                        <a:t>高齢者が安心して元気に暮らせる社会を実現する。</a:t>
                      </a:r>
                    </a:p>
                  </a:txBody>
                  <a:tcPr anchor="ctr"/>
                </a:tc>
                <a:tc hMerge="1">
                  <a:txBody>
                    <a:bodyPr/>
                    <a:lstStyle/>
                    <a:p>
                      <a:endParaRPr kumimoji="1" lang="ja-JP" altLang="en-US"/>
                    </a:p>
                  </a:txBody>
                  <a:tcPr/>
                </a:tc>
                <a:extLst>
                  <a:ext uri="{0D108BD9-81ED-4DB2-BD59-A6C34878D82A}">
                    <a16:rowId xmlns:a16="http://schemas.microsoft.com/office/drawing/2014/main" val="2972184369"/>
                  </a:ext>
                </a:extLst>
              </a:tr>
            </a:tbl>
          </a:graphicData>
        </a:graphic>
      </p:graphicFrame>
      <p:graphicFrame>
        <p:nvGraphicFramePr>
          <p:cNvPr id="7" name="表 7">
            <a:extLst>
              <a:ext uri="{FF2B5EF4-FFF2-40B4-BE49-F238E27FC236}">
                <a16:creationId xmlns:a16="http://schemas.microsoft.com/office/drawing/2014/main" id="{0900CE10-355F-B6F1-FED9-88C76C435AEA}"/>
              </a:ext>
            </a:extLst>
          </p:cNvPr>
          <p:cNvGraphicFramePr>
            <a:graphicFrameLocks noGrp="1"/>
          </p:cNvGraphicFramePr>
          <p:nvPr>
            <p:extLst>
              <p:ext uri="{D42A27DB-BD31-4B8C-83A1-F6EECF244321}">
                <p14:modId xmlns:p14="http://schemas.microsoft.com/office/powerpoint/2010/main" val="439308330"/>
              </p:ext>
            </p:extLst>
          </p:nvPr>
        </p:nvGraphicFramePr>
        <p:xfrm>
          <a:off x="369115" y="3429000"/>
          <a:ext cx="4202885" cy="3353619"/>
        </p:xfrm>
        <a:graphic>
          <a:graphicData uri="http://schemas.openxmlformats.org/drawingml/2006/table">
            <a:tbl>
              <a:tblPr firstRow="1">
                <a:tableStyleId>{7DF18680-E054-41AD-8BC1-D1AEF772440D}</a:tableStyleId>
              </a:tblPr>
              <a:tblGrid>
                <a:gridCol w="4202885">
                  <a:extLst>
                    <a:ext uri="{9D8B030D-6E8A-4147-A177-3AD203B41FA5}">
                      <a16:colId xmlns:a16="http://schemas.microsoft.com/office/drawing/2014/main" val="3863516164"/>
                    </a:ext>
                  </a:extLst>
                </a:gridCol>
              </a:tblGrid>
              <a:tr h="344411">
                <a:tc>
                  <a:txBody>
                    <a:bodyPr/>
                    <a:lstStyle/>
                    <a:p>
                      <a:pPr algn="ctr"/>
                      <a:r>
                        <a:rPr kumimoji="1" lang="ja-JP" altLang="en-US" sz="1600" dirty="0">
                          <a:latin typeface="Meiryo UI" panose="020B0604030504040204" pitchFamily="50" charset="-128"/>
                          <a:ea typeface="Meiryo UI" panose="020B0604030504040204" pitchFamily="50" charset="-128"/>
                        </a:rPr>
                        <a:t>活動内容　及び　期待される成果</a:t>
                      </a:r>
                    </a:p>
                  </a:txBody>
                  <a:tcPr marT="41564" marB="41564"/>
                </a:tc>
                <a:extLst>
                  <a:ext uri="{0D108BD9-81ED-4DB2-BD59-A6C34878D82A}">
                    <a16:rowId xmlns:a16="http://schemas.microsoft.com/office/drawing/2014/main" val="795871291"/>
                  </a:ext>
                </a:extLst>
              </a:tr>
              <a:tr h="2972718">
                <a:tc>
                  <a:txBody>
                    <a:bodyPr/>
                    <a:lstStyle/>
                    <a:p>
                      <a:r>
                        <a:rPr kumimoji="1" lang="en-US" altLang="ja-JP" sz="1200" b="1" u="sng" dirty="0">
                          <a:latin typeface="Meiryo UI" panose="020B0604030504040204" pitchFamily="50" charset="-128"/>
                          <a:ea typeface="Meiryo UI" panose="020B0604030504040204" pitchFamily="50" charset="-128"/>
                        </a:rPr>
                        <a:t>【</a:t>
                      </a:r>
                      <a:r>
                        <a:rPr kumimoji="1" lang="ja-JP" altLang="en-US" sz="1200" b="1" u="sng" dirty="0">
                          <a:latin typeface="Meiryo UI" panose="020B0604030504040204" pitchFamily="50" charset="-128"/>
                          <a:ea typeface="Meiryo UI" panose="020B0604030504040204" pitchFamily="50" charset="-128"/>
                        </a:rPr>
                        <a:t>各地域の自治会と協力した体操のつどいの開催</a:t>
                      </a:r>
                      <a:r>
                        <a:rPr kumimoji="1" lang="en-US" altLang="ja-JP" sz="1200" b="1" u="sng" dirty="0">
                          <a:latin typeface="Meiryo UI" panose="020B0604030504040204" pitchFamily="50" charset="-128"/>
                          <a:ea typeface="Meiryo UI" panose="020B0604030504040204" pitchFamily="50" charset="-128"/>
                        </a:rPr>
                        <a:t>】</a:t>
                      </a:r>
                    </a:p>
                    <a:p>
                      <a:r>
                        <a:rPr kumimoji="1" lang="ja-JP" altLang="en-US" sz="1200" dirty="0">
                          <a:latin typeface="Meiryo UI" panose="020B0604030504040204" pitchFamily="50" charset="-128"/>
                          <a:ea typeface="Meiryo UI" panose="020B0604030504040204" pitchFamily="50" charset="-128"/>
                        </a:rPr>
                        <a:t>・月に一度程度各地の公民館に高齢者を集め、ラジオ体操を中心に軽い運動を行う。</a:t>
                      </a:r>
                    </a:p>
                    <a:p>
                      <a:r>
                        <a:rPr kumimoji="1" lang="en-US" altLang="ja-JP" sz="1200" b="1" u="sng" dirty="0">
                          <a:latin typeface="Meiryo UI" panose="020B0604030504040204" pitchFamily="50" charset="-128"/>
                          <a:ea typeface="Meiryo UI" panose="020B0604030504040204" pitchFamily="50" charset="-128"/>
                        </a:rPr>
                        <a:t>【</a:t>
                      </a:r>
                      <a:r>
                        <a:rPr kumimoji="1" lang="ja-JP" altLang="en-US" sz="1200" b="1" u="sng" dirty="0">
                          <a:latin typeface="Meiryo UI" panose="020B0604030504040204" pitchFamily="50" charset="-128"/>
                          <a:ea typeface="Meiryo UI" panose="020B0604030504040204" pitchFamily="50" charset="-128"/>
                        </a:rPr>
                        <a:t>のんびりウォーキング大会</a:t>
                      </a:r>
                      <a:r>
                        <a:rPr kumimoji="1" lang="en-US" altLang="ja-JP" sz="1200" b="1" u="sng" dirty="0">
                          <a:latin typeface="Meiryo UI" panose="020B0604030504040204" pitchFamily="50" charset="-128"/>
                          <a:ea typeface="Meiryo UI" panose="020B0604030504040204" pitchFamily="50" charset="-128"/>
                        </a:rPr>
                        <a:t>】</a:t>
                      </a:r>
                    </a:p>
                    <a:p>
                      <a:r>
                        <a:rPr kumimoji="1" lang="ja-JP" altLang="en-US" sz="1200" dirty="0">
                          <a:latin typeface="Meiryo UI" panose="020B0604030504040204" pitchFamily="50" charset="-128"/>
                          <a:ea typeface="Meiryo UI" panose="020B0604030504040204" pitchFamily="50" charset="-128"/>
                        </a:rPr>
                        <a:t>・計測期間を予め決めたうえで、各地域対抗で、高齢者の歩いた距離の合計を競うイベントを行う。</a:t>
                      </a:r>
                    </a:p>
                    <a:p>
                      <a:r>
                        <a:rPr kumimoji="1" lang="en-US" altLang="ja-JP" sz="1200" b="1" u="sng" dirty="0">
                          <a:latin typeface="Meiryo UI" panose="020B0604030504040204" pitchFamily="50" charset="-128"/>
                          <a:ea typeface="Meiryo UI" panose="020B0604030504040204" pitchFamily="50" charset="-128"/>
                        </a:rPr>
                        <a:t>【</a:t>
                      </a:r>
                      <a:r>
                        <a:rPr kumimoji="1" lang="ja-JP" altLang="en-US" sz="1200" b="1" u="sng" dirty="0">
                          <a:latin typeface="Meiryo UI" panose="020B0604030504040204" pitchFamily="50" charset="-128"/>
                          <a:ea typeface="Meiryo UI" panose="020B0604030504040204" pitchFamily="50" charset="-128"/>
                        </a:rPr>
                        <a:t>健康チラシの作成</a:t>
                      </a:r>
                      <a:r>
                        <a:rPr kumimoji="1" lang="en-US" altLang="ja-JP" sz="1200" b="1" u="sng" dirty="0">
                          <a:latin typeface="Meiryo UI" panose="020B0604030504040204" pitchFamily="50" charset="-128"/>
                          <a:ea typeface="Meiryo UI" panose="020B0604030504040204" pitchFamily="50" charset="-128"/>
                        </a:rPr>
                        <a:t>】</a:t>
                      </a:r>
                    </a:p>
                    <a:p>
                      <a:r>
                        <a:rPr kumimoji="1" lang="ja-JP" altLang="en-US" sz="1200" dirty="0">
                          <a:latin typeface="Meiryo UI" panose="020B0604030504040204" pitchFamily="50" charset="-128"/>
                          <a:ea typeface="Meiryo UI" panose="020B0604030504040204" pitchFamily="50" charset="-128"/>
                        </a:rPr>
                        <a:t>・広告代理店と協力して健康情報や家でできる運動をまとめたチラシを作成し、各種イベントの際に配布したり、ポスティングを行う。</a:t>
                      </a:r>
                      <a:endParaRPr kumimoji="1" lang="en-US" altLang="ja-JP" sz="1200" dirty="0">
                        <a:latin typeface="Meiryo UI" panose="020B0604030504040204" pitchFamily="50" charset="-128"/>
                        <a:ea typeface="Meiryo UI" panose="020B0604030504040204" pitchFamily="50" charset="-128"/>
                      </a:endParaRPr>
                    </a:p>
                    <a:p>
                      <a:endParaRPr kumimoji="1" lang="en-US" altLang="ja-JP" sz="1200" dirty="0">
                        <a:latin typeface="Meiryo UI" panose="020B0604030504040204" pitchFamily="50" charset="-128"/>
                        <a:ea typeface="Meiryo UI" panose="020B0604030504040204" pitchFamily="50" charset="-128"/>
                      </a:endParaRPr>
                    </a:p>
                    <a:p>
                      <a:endParaRPr kumimoji="1" lang="en-US" altLang="ja-JP" sz="1200" dirty="0">
                        <a:latin typeface="Meiryo UI" panose="020B0604030504040204" pitchFamily="50" charset="-128"/>
                        <a:ea typeface="Meiryo UI" panose="020B0604030504040204" pitchFamily="50" charset="-128"/>
                      </a:endParaRPr>
                    </a:p>
                    <a:p>
                      <a:r>
                        <a:rPr kumimoji="1" lang="ja-JP" altLang="en-US" sz="1200" dirty="0">
                          <a:latin typeface="Meiryo UI" panose="020B0604030504040204" pitchFamily="50" charset="-128"/>
                          <a:ea typeface="Meiryo UI" panose="020B0604030504040204" pitchFamily="50" charset="-128"/>
                        </a:rPr>
                        <a:t>・地域内外での高齢者の定期的な集会➡</a:t>
                      </a:r>
                      <a:r>
                        <a:rPr kumimoji="1" lang="ja-JP" altLang="en-US" sz="1200" b="1" u="sng" dirty="0">
                          <a:latin typeface="Meiryo UI" panose="020B0604030504040204" pitchFamily="50" charset="-128"/>
                          <a:ea typeface="Meiryo UI" panose="020B0604030504040204" pitchFamily="50" charset="-128"/>
                        </a:rPr>
                        <a:t>高齢者の孤立を防ぐ。</a:t>
                      </a:r>
                    </a:p>
                    <a:p>
                      <a:r>
                        <a:rPr kumimoji="1" lang="ja-JP" altLang="en-US" sz="1200" dirty="0">
                          <a:latin typeface="Meiryo UI" panose="020B0604030504040204" pitchFamily="50" charset="-128"/>
                          <a:ea typeface="Meiryo UI" panose="020B0604030504040204" pitchFamily="50" charset="-128"/>
                        </a:rPr>
                        <a:t>・集まった先で体を動かす➡</a:t>
                      </a:r>
                      <a:r>
                        <a:rPr kumimoji="1" lang="ja-JP" altLang="en-US" sz="1200" b="1" u="sng" dirty="0">
                          <a:latin typeface="Meiryo UI" panose="020B0604030504040204" pitchFamily="50" charset="-128"/>
                          <a:ea typeface="Meiryo UI" panose="020B0604030504040204" pitchFamily="50" charset="-128"/>
                        </a:rPr>
                        <a:t>高齢者の健康増進に繋げる。</a:t>
                      </a:r>
                    </a:p>
                    <a:p>
                      <a:r>
                        <a:rPr kumimoji="1" lang="ja-JP" altLang="en-US" sz="1200" dirty="0">
                          <a:latin typeface="Meiryo UI" panose="020B0604030504040204" pitchFamily="50" charset="-128"/>
                          <a:ea typeface="Meiryo UI" panose="020B0604030504040204" pitchFamily="50" charset="-128"/>
                        </a:rPr>
                        <a:t>・健康寿命の都道府県順位</a:t>
                      </a:r>
                      <a:endParaRPr kumimoji="1" lang="en-US" altLang="ja-JP" sz="1200" dirty="0">
                        <a:latin typeface="Meiryo UI" panose="020B0604030504040204" pitchFamily="50" charset="-128"/>
                        <a:ea typeface="Meiryo UI" panose="020B0604030504040204" pitchFamily="50" charset="-128"/>
                      </a:endParaRPr>
                    </a:p>
                    <a:p>
                      <a:r>
                        <a:rPr kumimoji="1" lang="ja-JP" altLang="en-US" sz="1200" dirty="0">
                          <a:latin typeface="Meiryo UI" panose="020B0604030504040204" pitchFamily="50" charset="-128"/>
                          <a:ea typeface="Meiryo UI" panose="020B0604030504040204" pitchFamily="50" charset="-128"/>
                        </a:rPr>
                        <a:t>　男性</a:t>
                      </a:r>
                      <a:r>
                        <a:rPr kumimoji="1" lang="en-US" altLang="ja-JP" sz="1200" dirty="0">
                          <a:latin typeface="Meiryo UI" panose="020B0604030504040204" pitchFamily="50" charset="-128"/>
                          <a:ea typeface="Meiryo UI" panose="020B0604030504040204" pitchFamily="50" charset="-128"/>
                        </a:rPr>
                        <a:t>40</a:t>
                      </a:r>
                      <a:r>
                        <a:rPr kumimoji="1" lang="ja-JP" altLang="en-US" sz="1200" dirty="0">
                          <a:latin typeface="Meiryo UI" panose="020B0604030504040204" pitchFamily="50" charset="-128"/>
                          <a:ea typeface="Meiryo UI" panose="020B0604030504040204" pitchFamily="50" charset="-128"/>
                        </a:rPr>
                        <a:t>位</a:t>
                      </a:r>
                      <a:r>
                        <a:rPr kumimoji="1" lang="en-US" altLang="ja-JP" sz="1200" dirty="0">
                          <a:latin typeface="Meiryo UI" panose="020B0604030504040204" pitchFamily="50" charset="-128"/>
                          <a:ea typeface="Meiryo UI" panose="020B0604030504040204" pitchFamily="50" charset="-128"/>
                        </a:rPr>
                        <a:t>/</a:t>
                      </a:r>
                      <a:r>
                        <a:rPr kumimoji="1" lang="ja-JP" altLang="en-US" sz="1200" dirty="0">
                          <a:latin typeface="Meiryo UI" panose="020B0604030504040204" pitchFamily="50" charset="-128"/>
                          <a:ea typeface="Meiryo UI" panose="020B0604030504040204" pitchFamily="50" charset="-128"/>
                        </a:rPr>
                        <a:t>女性</a:t>
                      </a:r>
                      <a:r>
                        <a:rPr kumimoji="1" lang="en-US" altLang="ja-JP" sz="1200" dirty="0">
                          <a:latin typeface="Meiryo UI" panose="020B0604030504040204" pitchFamily="50" charset="-128"/>
                          <a:ea typeface="Meiryo UI" panose="020B0604030504040204" pitchFamily="50" charset="-128"/>
                        </a:rPr>
                        <a:t>25</a:t>
                      </a:r>
                      <a:r>
                        <a:rPr kumimoji="1" lang="ja-JP" altLang="en-US" sz="1200" dirty="0">
                          <a:latin typeface="Meiryo UI" panose="020B0604030504040204" pitchFamily="50" charset="-128"/>
                          <a:ea typeface="Meiryo UI" panose="020B0604030504040204" pitchFamily="50" charset="-128"/>
                        </a:rPr>
                        <a:t>位➡</a:t>
                      </a:r>
                      <a:r>
                        <a:rPr kumimoji="1" lang="en-US" altLang="ja-JP" sz="1200" b="1" u="sng" dirty="0">
                          <a:latin typeface="Meiryo UI" panose="020B0604030504040204" pitchFamily="50" charset="-128"/>
                          <a:ea typeface="Meiryo UI" panose="020B0604030504040204" pitchFamily="50" charset="-128"/>
                        </a:rPr>
                        <a:t>35</a:t>
                      </a:r>
                      <a:r>
                        <a:rPr kumimoji="1" lang="ja-JP" altLang="en-US" sz="1200" b="1" u="sng" dirty="0">
                          <a:latin typeface="Meiryo UI" panose="020B0604030504040204" pitchFamily="50" charset="-128"/>
                          <a:ea typeface="Meiryo UI" panose="020B0604030504040204" pitchFamily="50" charset="-128"/>
                        </a:rPr>
                        <a:t>位</a:t>
                      </a:r>
                      <a:r>
                        <a:rPr kumimoji="1" lang="en-US" altLang="ja-JP" sz="1200" b="1" u="sng" dirty="0">
                          <a:latin typeface="Meiryo UI" panose="020B0604030504040204" pitchFamily="50" charset="-128"/>
                          <a:ea typeface="Meiryo UI" panose="020B0604030504040204" pitchFamily="50" charset="-128"/>
                        </a:rPr>
                        <a:t>/20</a:t>
                      </a:r>
                      <a:r>
                        <a:rPr kumimoji="1" lang="ja-JP" altLang="en-US" sz="1200" b="1" u="sng" dirty="0">
                          <a:latin typeface="Meiryo UI" panose="020B0604030504040204" pitchFamily="50" charset="-128"/>
                          <a:ea typeface="Meiryo UI" panose="020B0604030504040204" pitchFamily="50" charset="-128"/>
                        </a:rPr>
                        <a:t>位まで延ばす。</a:t>
                      </a:r>
                    </a:p>
                    <a:p>
                      <a:r>
                        <a:rPr kumimoji="1" lang="ja-JP" altLang="en-US" sz="1200" dirty="0">
                          <a:latin typeface="Meiryo UI" panose="020B0604030504040204" pitchFamily="50" charset="-128"/>
                          <a:ea typeface="Meiryo UI" panose="020B0604030504040204" pitchFamily="50" charset="-128"/>
                        </a:rPr>
                        <a:t>・目を引く効果的なチラシ➡</a:t>
                      </a:r>
                      <a:r>
                        <a:rPr kumimoji="1" lang="ja-JP" altLang="en-US" sz="1200" b="1" u="sng" dirty="0">
                          <a:latin typeface="Meiryo UI" panose="020B0604030504040204" pitchFamily="50" charset="-128"/>
                          <a:ea typeface="Meiryo UI" panose="020B0604030504040204" pitchFamily="50" charset="-128"/>
                        </a:rPr>
                        <a:t>日々の生活習慣の改善に繋げる。</a:t>
                      </a:r>
                    </a:p>
                  </a:txBody>
                  <a:tcPr marT="41564" marB="41564"/>
                </a:tc>
                <a:extLst>
                  <a:ext uri="{0D108BD9-81ED-4DB2-BD59-A6C34878D82A}">
                    <a16:rowId xmlns:a16="http://schemas.microsoft.com/office/drawing/2014/main" val="105252299"/>
                  </a:ext>
                </a:extLst>
              </a:tr>
            </a:tbl>
          </a:graphicData>
        </a:graphic>
      </p:graphicFrame>
      <p:graphicFrame>
        <p:nvGraphicFramePr>
          <p:cNvPr id="8" name="表 7">
            <a:extLst>
              <a:ext uri="{FF2B5EF4-FFF2-40B4-BE49-F238E27FC236}">
                <a16:creationId xmlns:a16="http://schemas.microsoft.com/office/drawing/2014/main" id="{E4093FA0-F2BF-2E6A-1C34-07CC950E3F30}"/>
              </a:ext>
            </a:extLst>
          </p:cNvPr>
          <p:cNvGraphicFramePr>
            <a:graphicFrameLocks noGrp="1"/>
          </p:cNvGraphicFramePr>
          <p:nvPr>
            <p:extLst>
              <p:ext uri="{D42A27DB-BD31-4B8C-83A1-F6EECF244321}">
                <p14:modId xmlns:p14="http://schemas.microsoft.com/office/powerpoint/2010/main" val="1148005127"/>
              </p:ext>
            </p:extLst>
          </p:nvPr>
        </p:nvGraphicFramePr>
        <p:xfrm>
          <a:off x="4647499" y="3429000"/>
          <a:ext cx="4202885" cy="3353619"/>
        </p:xfrm>
        <a:graphic>
          <a:graphicData uri="http://schemas.openxmlformats.org/drawingml/2006/table">
            <a:tbl>
              <a:tblPr firstRow="1">
                <a:tableStyleId>{7DF18680-E054-41AD-8BC1-D1AEF772440D}</a:tableStyleId>
              </a:tblPr>
              <a:tblGrid>
                <a:gridCol w="4202885">
                  <a:extLst>
                    <a:ext uri="{9D8B030D-6E8A-4147-A177-3AD203B41FA5}">
                      <a16:colId xmlns:a16="http://schemas.microsoft.com/office/drawing/2014/main" val="3863516164"/>
                    </a:ext>
                  </a:extLst>
                </a:gridCol>
              </a:tblGrid>
              <a:tr h="348200">
                <a:tc>
                  <a:txBody>
                    <a:bodyPr/>
                    <a:lstStyle/>
                    <a:p>
                      <a:pPr algn="ctr"/>
                      <a:r>
                        <a:rPr kumimoji="1" lang="ja-JP" altLang="en-US" sz="1600" dirty="0">
                          <a:latin typeface="Meiryo UI" panose="020B0604030504040204" pitchFamily="50" charset="-128"/>
                          <a:ea typeface="Meiryo UI" panose="020B0604030504040204" pitchFamily="50" charset="-128"/>
                        </a:rPr>
                        <a:t>プロジェクトチームのイメージ</a:t>
                      </a:r>
                    </a:p>
                  </a:txBody>
                  <a:tcPr marT="41564" marB="41564"/>
                </a:tc>
                <a:extLst>
                  <a:ext uri="{0D108BD9-81ED-4DB2-BD59-A6C34878D82A}">
                    <a16:rowId xmlns:a16="http://schemas.microsoft.com/office/drawing/2014/main" val="795871291"/>
                  </a:ext>
                </a:extLst>
              </a:tr>
              <a:tr h="3005419">
                <a:tc>
                  <a:txBody>
                    <a:bodyPr/>
                    <a:lstStyle/>
                    <a:p>
                      <a:endParaRPr kumimoji="1" lang="ja-JP" altLang="en-US" sz="1100" dirty="0">
                        <a:latin typeface="Meiryo UI" panose="020B0604030504040204" pitchFamily="50" charset="-128"/>
                        <a:ea typeface="Meiryo UI" panose="020B0604030504040204" pitchFamily="50" charset="-128"/>
                      </a:endParaRPr>
                    </a:p>
                  </a:txBody>
                  <a:tcPr marT="41564" marB="41564"/>
                </a:tc>
                <a:extLst>
                  <a:ext uri="{0D108BD9-81ED-4DB2-BD59-A6C34878D82A}">
                    <a16:rowId xmlns:a16="http://schemas.microsoft.com/office/drawing/2014/main" val="105252299"/>
                  </a:ext>
                </a:extLst>
              </a:tr>
            </a:tbl>
          </a:graphicData>
        </a:graphic>
      </p:graphicFrame>
      <p:sp>
        <p:nvSpPr>
          <p:cNvPr id="28" name="テキスト ボックス 27">
            <a:extLst>
              <a:ext uri="{FF2B5EF4-FFF2-40B4-BE49-F238E27FC236}">
                <a16:creationId xmlns:a16="http://schemas.microsoft.com/office/drawing/2014/main" id="{0C579013-40FA-D23C-2FA0-973B3812FA34}"/>
              </a:ext>
            </a:extLst>
          </p:cNvPr>
          <p:cNvSpPr txBox="1"/>
          <p:nvPr/>
        </p:nvSpPr>
        <p:spPr>
          <a:xfrm>
            <a:off x="9245577" y="247764"/>
            <a:ext cx="3046071" cy="3970318"/>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wrap="square" rtlCol="0">
            <a:spAutoFit/>
          </a:bodyPr>
          <a:lstStyle/>
          <a:p>
            <a:r>
              <a:rPr kumimoji="1" lang="en-US" altLang="ja-JP" sz="1200" dirty="0">
                <a:latin typeface="Meiryo UI" panose="020B0604030504040204" pitchFamily="50" charset="-128"/>
                <a:ea typeface="Meiryo UI" panose="020B0604030504040204" pitchFamily="50" charset="-128"/>
              </a:rPr>
              <a:t>【</a:t>
            </a:r>
            <a:r>
              <a:rPr kumimoji="1" lang="ja-JP" altLang="en-US" sz="1200" dirty="0">
                <a:latin typeface="Meiryo UI" panose="020B0604030504040204" pitchFamily="50" charset="-128"/>
                <a:ea typeface="Meiryo UI" panose="020B0604030504040204" pitchFamily="50" charset="-128"/>
              </a:rPr>
              <a:t>記載要領</a:t>
            </a:r>
            <a:r>
              <a:rPr kumimoji="1" lang="en-US" altLang="ja-JP" sz="1200" dirty="0">
                <a:latin typeface="Meiryo UI" panose="020B0604030504040204" pitchFamily="50" charset="-128"/>
                <a:ea typeface="Meiryo UI" panose="020B0604030504040204" pitchFamily="50" charset="-128"/>
              </a:rPr>
              <a:t>】</a:t>
            </a:r>
          </a:p>
          <a:p>
            <a:r>
              <a:rPr lang="ja-JP" altLang="en-US" sz="1200" dirty="0">
                <a:latin typeface="Meiryo UI" panose="020B0604030504040204" pitchFamily="50" charset="-128"/>
                <a:ea typeface="Meiryo UI" panose="020B0604030504040204" pitchFamily="50" charset="-128"/>
              </a:rPr>
              <a:t>・「プロジェクトチームのイメージ」を除き、原則として、様式</a:t>
            </a:r>
            <a:r>
              <a:rPr lang="en-US" altLang="ja-JP" sz="1200" dirty="0">
                <a:latin typeface="Meiryo UI" panose="020B0604030504040204" pitchFamily="50" charset="-128"/>
                <a:ea typeface="Meiryo UI" panose="020B0604030504040204" pitchFamily="50" charset="-128"/>
              </a:rPr>
              <a:t>1-1</a:t>
            </a:r>
            <a:r>
              <a:rPr lang="ja-JP" altLang="en-US" sz="1200" dirty="0">
                <a:latin typeface="Meiryo UI" panose="020B0604030504040204" pitchFamily="50" charset="-128"/>
                <a:ea typeface="Meiryo UI" panose="020B0604030504040204" pitchFamily="50" charset="-128"/>
              </a:rPr>
              <a:t>に記載した内容を転記もしくは必要に応じ要約して記入してください。</a:t>
            </a:r>
            <a:endParaRPr lang="en-US" altLang="ja-JP" sz="1200" dirty="0">
              <a:latin typeface="Meiryo UI" panose="020B0604030504040204" pitchFamily="50" charset="-128"/>
              <a:ea typeface="Meiryo UI" panose="020B0604030504040204" pitchFamily="50" charset="-128"/>
            </a:endParaRPr>
          </a:p>
          <a:p>
            <a:r>
              <a:rPr lang="ja-JP" altLang="en-US" sz="1200" dirty="0">
                <a:latin typeface="Meiryo UI" panose="020B0604030504040204" pitchFamily="50" charset="-128"/>
                <a:ea typeface="Meiryo UI" panose="020B0604030504040204" pitchFamily="50" charset="-128"/>
              </a:rPr>
              <a:t>・行の高さ等は、適宜加工いただいて差し支えありません。</a:t>
            </a:r>
            <a:endParaRPr lang="en-US" altLang="ja-JP" sz="1200" dirty="0">
              <a:latin typeface="Meiryo UI" panose="020B0604030504040204" pitchFamily="50" charset="-128"/>
              <a:ea typeface="Meiryo UI" panose="020B0604030504040204" pitchFamily="50" charset="-128"/>
            </a:endParaRPr>
          </a:p>
          <a:p>
            <a:r>
              <a:rPr kumimoji="1" lang="ja-JP" altLang="en-US" sz="1200" dirty="0">
                <a:latin typeface="Meiryo UI" panose="020B0604030504040204" pitchFamily="50" charset="-128"/>
                <a:ea typeface="Meiryo UI" panose="020B0604030504040204" pitchFamily="50" charset="-128"/>
              </a:rPr>
              <a:t>・「関連するゴール」は、以下からアイコンを選択してください。</a:t>
            </a:r>
            <a:endParaRPr kumimoji="1" lang="en-US" altLang="ja-JP" sz="1200" dirty="0">
              <a:latin typeface="Meiryo UI" panose="020B0604030504040204" pitchFamily="50" charset="-128"/>
              <a:ea typeface="Meiryo UI" panose="020B0604030504040204" pitchFamily="50" charset="-128"/>
            </a:endParaRPr>
          </a:p>
          <a:p>
            <a:r>
              <a:rPr lang="ja-JP" altLang="en-US" sz="1200" dirty="0">
                <a:latin typeface="Meiryo UI" panose="020B0604030504040204" pitchFamily="50" charset="-128"/>
                <a:ea typeface="Meiryo UI" panose="020B0604030504040204" pitchFamily="50" charset="-128"/>
              </a:rPr>
              <a:t>・「おきなわ</a:t>
            </a:r>
            <a:r>
              <a:rPr lang="en-US" altLang="ja-JP" sz="1200" dirty="0">
                <a:latin typeface="Meiryo UI" panose="020B0604030504040204" pitchFamily="50" charset="-128"/>
                <a:ea typeface="Meiryo UI" panose="020B0604030504040204" pitchFamily="50" charset="-128"/>
              </a:rPr>
              <a:t>SDGs</a:t>
            </a:r>
            <a:r>
              <a:rPr lang="ja-JP" altLang="en-US" sz="1200" dirty="0">
                <a:latin typeface="Meiryo UI" panose="020B0604030504040204" pitchFamily="50" charset="-128"/>
                <a:ea typeface="Meiryo UI" panose="020B0604030504040204" pitchFamily="50" charset="-128"/>
              </a:rPr>
              <a:t>アクションプランとの関係性」については、様式</a:t>
            </a:r>
            <a:r>
              <a:rPr lang="en-US" altLang="ja-JP" sz="1200" dirty="0">
                <a:latin typeface="Meiryo UI" panose="020B0604030504040204" pitchFamily="50" charset="-128"/>
                <a:ea typeface="Meiryo UI" panose="020B0604030504040204" pitchFamily="50" charset="-128"/>
              </a:rPr>
              <a:t>1-1</a:t>
            </a:r>
            <a:r>
              <a:rPr lang="ja-JP" altLang="en-US" sz="1200" dirty="0">
                <a:latin typeface="Meiryo UI" panose="020B0604030504040204" pitchFamily="50" charset="-128"/>
                <a:ea typeface="Meiryo UI" panose="020B0604030504040204" pitchFamily="50" charset="-128"/>
              </a:rPr>
              <a:t>ではプルダウン選択でしたが、本様式では様式</a:t>
            </a:r>
            <a:r>
              <a:rPr lang="en-US" altLang="ja-JP" sz="1200" dirty="0">
                <a:latin typeface="Meiryo UI" panose="020B0604030504040204" pitchFamily="50" charset="-128"/>
                <a:ea typeface="Meiryo UI" panose="020B0604030504040204" pitchFamily="50" charset="-128"/>
              </a:rPr>
              <a:t>1-1</a:t>
            </a:r>
            <a:r>
              <a:rPr lang="ja-JP" altLang="en-US" sz="1200" dirty="0">
                <a:latin typeface="Meiryo UI" panose="020B0604030504040204" pitchFamily="50" charset="-128"/>
                <a:ea typeface="Meiryo UI" panose="020B0604030504040204" pitchFamily="50" charset="-128"/>
              </a:rPr>
              <a:t>の内容を転記してください。</a:t>
            </a:r>
            <a:endParaRPr lang="en-US" altLang="ja-JP" sz="1200" dirty="0">
              <a:latin typeface="Meiryo UI" panose="020B0604030504040204" pitchFamily="50" charset="-128"/>
              <a:ea typeface="Meiryo UI" panose="020B0604030504040204" pitchFamily="50" charset="-128"/>
            </a:endParaRPr>
          </a:p>
          <a:p>
            <a:r>
              <a:rPr kumimoji="1" lang="ja-JP" altLang="en-US" sz="1200" dirty="0">
                <a:latin typeface="Meiryo UI" panose="020B0604030504040204" pitchFamily="50" charset="-128"/>
                <a:ea typeface="Meiryo UI" panose="020B0604030504040204" pitchFamily="50" charset="-128"/>
              </a:rPr>
              <a:t>・「活動内容 及び </a:t>
            </a:r>
            <a:r>
              <a:rPr lang="ja-JP" altLang="en-US" sz="1200" dirty="0">
                <a:latin typeface="Meiryo UI" panose="020B0604030504040204" pitchFamily="50" charset="-128"/>
                <a:ea typeface="Meiryo UI" panose="020B0604030504040204" pitchFamily="50" charset="-128"/>
              </a:rPr>
              <a:t>期待される成果」は、活動内容に記載した活動を行うことによって、どのような成果が期待されるかという因果関係のかたちで記載してください。</a:t>
            </a:r>
            <a:endParaRPr lang="en-US" altLang="ja-JP" sz="1200" dirty="0">
              <a:latin typeface="Meiryo UI" panose="020B0604030504040204" pitchFamily="50" charset="-128"/>
              <a:ea typeface="Meiryo UI" panose="020B0604030504040204" pitchFamily="50" charset="-128"/>
            </a:endParaRPr>
          </a:p>
          <a:p>
            <a:r>
              <a:rPr kumimoji="1" lang="ja-JP" altLang="en-US" sz="1200" dirty="0">
                <a:latin typeface="Meiryo UI" panose="020B0604030504040204" pitchFamily="50" charset="-128"/>
                <a:ea typeface="Meiryo UI" panose="020B0604030504040204" pitchFamily="50" charset="-128"/>
              </a:rPr>
              <a:t>・「プロジェクトチームのイメージ」は、本様式でのみ記載いただく内容ですが、プロジェクトチームを運営していくにあたって各参加者や関係者がどのように連携していくのか、どのように活動を推進していくのかがわかるように、図を用いながら説明してください。</a:t>
            </a:r>
          </a:p>
        </p:txBody>
      </p:sp>
      <p:sp>
        <p:nvSpPr>
          <p:cNvPr id="2" name="タイトル 3">
            <a:extLst>
              <a:ext uri="{FF2B5EF4-FFF2-40B4-BE49-F238E27FC236}">
                <a16:creationId xmlns:a16="http://schemas.microsoft.com/office/drawing/2014/main" id="{B8EB0EA1-A8F6-4A62-6F51-C560E2FC54A1}"/>
              </a:ext>
            </a:extLst>
          </p:cNvPr>
          <p:cNvSpPr txBox="1">
            <a:spLocks/>
          </p:cNvSpPr>
          <p:nvPr/>
        </p:nvSpPr>
        <p:spPr>
          <a:xfrm>
            <a:off x="369114" y="44794"/>
            <a:ext cx="8481269" cy="335169"/>
          </a:xfrm>
          <a:prstGeom prst="rect">
            <a:avLst/>
          </a:prstGeom>
        </p:spPr>
        <p:style>
          <a:lnRef idx="2">
            <a:schemeClr val="accent5"/>
          </a:lnRef>
          <a:fillRef idx="1">
            <a:schemeClr val="lt1"/>
          </a:fillRef>
          <a:effectRef idx="0">
            <a:schemeClr val="accent5"/>
          </a:effectRef>
          <a:fontRef idx="minor">
            <a:schemeClr val="dk1"/>
          </a:fontRef>
        </p:style>
        <p:txBody>
          <a:bodyPr vert="horz" lIns="91440" tIns="45720" rIns="91440" bIns="45720" rtlCol="0" anchor="ctr">
            <a:normAutofit fontScale="97500"/>
          </a:bodyPr>
          <a:lstStyle>
            <a:lvl1pPr algn="l" defTabSz="914400" rtl="0" eaLnBrk="1" latinLnBrk="0" hangingPunct="1">
              <a:lnSpc>
                <a:spcPct val="90000"/>
              </a:lnSpc>
              <a:spcBef>
                <a:spcPct val="0"/>
              </a:spcBef>
              <a:buNone/>
              <a:defRPr kumimoji="1" sz="4400" kern="120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algn="ctr"/>
            <a:r>
              <a:rPr lang="ja-JP" altLang="en-US" sz="1400" b="1" u="sng" dirty="0">
                <a:solidFill>
                  <a:schemeClr val="tx1"/>
                </a:solidFill>
                <a:latin typeface="Meiryo UI" panose="020B0604030504040204" pitchFamily="50" charset="-128"/>
                <a:ea typeface="Meiryo UI" panose="020B0604030504040204" pitchFamily="50" charset="-128"/>
              </a:rPr>
              <a:t>おきなわ</a:t>
            </a:r>
            <a:r>
              <a:rPr lang="en-US" altLang="ja-JP" sz="1400" b="1" u="sng" dirty="0">
                <a:solidFill>
                  <a:schemeClr val="tx1"/>
                </a:solidFill>
                <a:latin typeface="Meiryo UI" panose="020B0604030504040204" pitchFamily="50" charset="-128"/>
                <a:ea typeface="Meiryo UI" panose="020B0604030504040204" pitchFamily="50" charset="-128"/>
              </a:rPr>
              <a:t>SDGs</a:t>
            </a:r>
            <a:r>
              <a:rPr lang="ja-JP" altLang="en-US" sz="1400" b="1" u="sng" dirty="0">
                <a:solidFill>
                  <a:schemeClr val="tx1"/>
                </a:solidFill>
                <a:latin typeface="Meiryo UI" panose="020B0604030504040204" pitchFamily="50" charset="-128"/>
                <a:ea typeface="Meiryo UI" panose="020B0604030504040204" pitchFamily="50" charset="-128"/>
              </a:rPr>
              <a:t>プラットフォームプロジェクトチーム活動計画</a:t>
            </a:r>
          </a:p>
        </p:txBody>
      </p:sp>
      <p:sp>
        <p:nvSpPr>
          <p:cNvPr id="9" name="テキスト ボックス 8">
            <a:extLst>
              <a:ext uri="{FF2B5EF4-FFF2-40B4-BE49-F238E27FC236}">
                <a16:creationId xmlns:a16="http://schemas.microsoft.com/office/drawing/2014/main" id="{C052C1CC-28A4-CB04-76E9-21A3FE198416}"/>
              </a:ext>
            </a:extLst>
          </p:cNvPr>
          <p:cNvSpPr txBox="1"/>
          <p:nvPr/>
        </p:nvSpPr>
        <p:spPr>
          <a:xfrm>
            <a:off x="7969542" y="105635"/>
            <a:ext cx="1065401" cy="276999"/>
          </a:xfrm>
          <a:prstGeom prst="rect">
            <a:avLst/>
          </a:prstGeom>
          <a:noFill/>
        </p:spPr>
        <p:txBody>
          <a:bodyPr wrap="square" rtlCol="0">
            <a:spAutoFit/>
          </a:bodyPr>
          <a:lstStyle/>
          <a:p>
            <a:r>
              <a:rPr kumimoji="1" lang="en-US" altLang="ja-JP" sz="1200" dirty="0">
                <a:latin typeface="Meiryo UI" panose="020B0604030504040204" pitchFamily="50" charset="-128"/>
                <a:ea typeface="Meiryo UI" panose="020B0604030504040204" pitchFamily="50" charset="-128"/>
              </a:rPr>
              <a:t>【</a:t>
            </a:r>
            <a:r>
              <a:rPr kumimoji="1" lang="ja-JP" altLang="en-US" sz="1200" dirty="0">
                <a:latin typeface="Meiryo UI" panose="020B0604030504040204" pitchFamily="50" charset="-128"/>
                <a:ea typeface="Meiryo UI" panose="020B0604030504040204" pitchFamily="50" charset="-128"/>
              </a:rPr>
              <a:t>様式</a:t>
            </a:r>
            <a:r>
              <a:rPr kumimoji="1" lang="en-US" altLang="ja-JP" sz="1200" dirty="0">
                <a:latin typeface="Meiryo UI" panose="020B0604030504040204" pitchFamily="50" charset="-128"/>
                <a:ea typeface="Meiryo UI" panose="020B0604030504040204" pitchFamily="50" charset="-128"/>
              </a:rPr>
              <a:t>1-2】</a:t>
            </a:r>
            <a:endParaRPr kumimoji="1" lang="ja-JP" altLang="en-US" sz="1200" dirty="0">
              <a:latin typeface="Meiryo UI" panose="020B0604030504040204" pitchFamily="50" charset="-128"/>
              <a:ea typeface="Meiryo UI" panose="020B0604030504040204" pitchFamily="50" charset="-128"/>
            </a:endParaRPr>
          </a:p>
        </p:txBody>
      </p:sp>
      <p:sp>
        <p:nvSpPr>
          <p:cNvPr id="3" name="テキスト ボックス 2">
            <a:extLst>
              <a:ext uri="{FF2B5EF4-FFF2-40B4-BE49-F238E27FC236}">
                <a16:creationId xmlns:a16="http://schemas.microsoft.com/office/drawing/2014/main" id="{02B753E0-5B50-BE58-3578-882F2E2BBD48}"/>
              </a:ext>
            </a:extLst>
          </p:cNvPr>
          <p:cNvSpPr txBox="1"/>
          <p:nvPr/>
        </p:nvSpPr>
        <p:spPr>
          <a:xfrm>
            <a:off x="58723" y="38039"/>
            <a:ext cx="973123" cy="400110"/>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wrap="square" rtlCol="0">
            <a:spAutoFit/>
          </a:bodyPr>
          <a:lstStyle/>
          <a:p>
            <a:r>
              <a:rPr kumimoji="1" lang="ja-JP" altLang="en-US" sz="2000" b="1" dirty="0">
                <a:latin typeface="Meiryo UI" panose="020B0604030504040204" pitchFamily="50" charset="-128"/>
                <a:ea typeface="Meiryo UI" panose="020B0604030504040204" pitchFamily="50" charset="-128"/>
              </a:rPr>
              <a:t>記載例</a:t>
            </a:r>
          </a:p>
        </p:txBody>
      </p:sp>
      <p:pic>
        <p:nvPicPr>
          <p:cNvPr id="5" name="図 4">
            <a:extLst>
              <a:ext uri="{FF2B5EF4-FFF2-40B4-BE49-F238E27FC236}">
                <a16:creationId xmlns:a16="http://schemas.microsoft.com/office/drawing/2014/main" id="{FD45FFE8-30C9-9089-3DFE-DDE71A5832A4}"/>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291962" y="2367371"/>
            <a:ext cx="432000" cy="432000"/>
          </a:xfrm>
          <a:prstGeom prst="rect">
            <a:avLst/>
          </a:prstGeom>
          <a:noFill/>
          <a:ln>
            <a:noFill/>
          </a:ln>
        </p:spPr>
      </p:pic>
      <p:pic>
        <p:nvPicPr>
          <p:cNvPr id="27" name="図 26">
            <a:extLst>
              <a:ext uri="{FF2B5EF4-FFF2-40B4-BE49-F238E27FC236}">
                <a16:creationId xmlns:a16="http://schemas.microsoft.com/office/drawing/2014/main" id="{CCC40410-79AC-01F7-1AF6-E61B954A3305}"/>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903154" y="2359694"/>
            <a:ext cx="432000" cy="432000"/>
          </a:xfrm>
          <a:prstGeom prst="rect">
            <a:avLst/>
          </a:prstGeom>
          <a:noFill/>
          <a:ln>
            <a:noFill/>
          </a:ln>
        </p:spPr>
      </p:pic>
      <p:pic>
        <p:nvPicPr>
          <p:cNvPr id="29" name="図 28">
            <a:extLst>
              <a:ext uri="{FF2B5EF4-FFF2-40B4-BE49-F238E27FC236}">
                <a16:creationId xmlns:a16="http://schemas.microsoft.com/office/drawing/2014/main" id="{B29219A2-D688-3D49-D65A-BF1C3C91CF14}"/>
              </a:ext>
            </a:extLst>
          </p:cNvPr>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514346" y="2367371"/>
            <a:ext cx="432000" cy="432000"/>
          </a:xfrm>
          <a:prstGeom prst="rect">
            <a:avLst/>
          </a:prstGeom>
          <a:noFill/>
          <a:ln>
            <a:noFill/>
          </a:ln>
        </p:spPr>
      </p:pic>
      <p:pic>
        <p:nvPicPr>
          <p:cNvPr id="30" name="図 29">
            <a:extLst>
              <a:ext uri="{FF2B5EF4-FFF2-40B4-BE49-F238E27FC236}">
                <a16:creationId xmlns:a16="http://schemas.microsoft.com/office/drawing/2014/main" id="{EBCBB807-AFC9-97CC-5EF6-FCE83F721411}"/>
              </a:ext>
            </a:extLst>
          </p:cNvPr>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125538" y="2359694"/>
            <a:ext cx="432000" cy="432000"/>
          </a:xfrm>
          <a:prstGeom prst="rect">
            <a:avLst/>
          </a:prstGeom>
          <a:noFill/>
          <a:ln>
            <a:noFill/>
          </a:ln>
        </p:spPr>
      </p:pic>
      <p:sp>
        <p:nvSpPr>
          <p:cNvPr id="31" name="矢印: 下 30">
            <a:extLst>
              <a:ext uri="{FF2B5EF4-FFF2-40B4-BE49-F238E27FC236}">
                <a16:creationId xmlns:a16="http://schemas.microsoft.com/office/drawing/2014/main" id="{8A578F72-EE5D-A4B2-D040-424417446384}"/>
              </a:ext>
            </a:extLst>
          </p:cNvPr>
          <p:cNvSpPr/>
          <p:nvPr/>
        </p:nvSpPr>
        <p:spPr>
          <a:xfrm>
            <a:off x="1814888" y="5512520"/>
            <a:ext cx="1311337" cy="285226"/>
          </a:xfrm>
          <a:prstGeom prst="downArrow">
            <a:avLst>
              <a:gd name="adj1" fmla="val 50000"/>
              <a:gd name="adj2" fmla="val 65384"/>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kumimoji="1" lang="ja-JP" altLang="en-US"/>
          </a:p>
        </p:txBody>
      </p:sp>
      <p:sp>
        <p:nvSpPr>
          <p:cNvPr id="32" name="四角形: 角を丸くする 31">
            <a:extLst>
              <a:ext uri="{FF2B5EF4-FFF2-40B4-BE49-F238E27FC236}">
                <a16:creationId xmlns:a16="http://schemas.microsoft.com/office/drawing/2014/main" id="{18464754-3835-044E-7432-E5385092C40D}"/>
              </a:ext>
            </a:extLst>
          </p:cNvPr>
          <p:cNvSpPr/>
          <p:nvPr/>
        </p:nvSpPr>
        <p:spPr>
          <a:xfrm>
            <a:off x="4933873" y="4988160"/>
            <a:ext cx="914400" cy="293615"/>
          </a:xfrm>
          <a:prstGeom prst="round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kumimoji="1" lang="ja-JP" altLang="en-US" sz="1000" dirty="0">
                <a:latin typeface="Meiryo UI" panose="020B0604030504040204" pitchFamily="50" charset="-128"/>
                <a:ea typeface="Meiryo UI" panose="020B0604030504040204" pitchFamily="50" charset="-128"/>
              </a:rPr>
              <a:t>おきなわ健康促進</a:t>
            </a:r>
            <a:r>
              <a:rPr kumimoji="1" lang="en-US" altLang="ja-JP" sz="1000" dirty="0">
                <a:latin typeface="Meiryo UI" panose="020B0604030504040204" pitchFamily="50" charset="-128"/>
                <a:ea typeface="Meiryo UI" panose="020B0604030504040204" pitchFamily="50" charset="-128"/>
              </a:rPr>
              <a:t>PT</a:t>
            </a:r>
            <a:endParaRPr kumimoji="1" lang="ja-JP" altLang="en-US" sz="1000" dirty="0">
              <a:latin typeface="Meiryo UI" panose="020B0604030504040204" pitchFamily="50" charset="-128"/>
              <a:ea typeface="Meiryo UI" panose="020B0604030504040204" pitchFamily="50" charset="-128"/>
            </a:endParaRPr>
          </a:p>
        </p:txBody>
      </p:sp>
      <p:grpSp>
        <p:nvGrpSpPr>
          <p:cNvPr id="33" name="グループ化 32">
            <a:extLst>
              <a:ext uri="{FF2B5EF4-FFF2-40B4-BE49-F238E27FC236}">
                <a16:creationId xmlns:a16="http://schemas.microsoft.com/office/drawing/2014/main" id="{5CE50C94-F61C-EAD8-9C9D-FCC3D1E46F8A}"/>
              </a:ext>
            </a:extLst>
          </p:cNvPr>
          <p:cNvGrpSpPr/>
          <p:nvPr/>
        </p:nvGrpSpPr>
        <p:grpSpPr>
          <a:xfrm>
            <a:off x="5942491" y="3763902"/>
            <a:ext cx="1612900" cy="1524000"/>
            <a:chOff x="4261999" y="3157567"/>
            <a:chExt cx="725725" cy="681409"/>
          </a:xfrm>
        </p:grpSpPr>
        <p:sp>
          <p:nvSpPr>
            <p:cNvPr id="34" name="フリーフォーム: 図形 33">
              <a:extLst>
                <a:ext uri="{FF2B5EF4-FFF2-40B4-BE49-F238E27FC236}">
                  <a16:creationId xmlns:a16="http://schemas.microsoft.com/office/drawing/2014/main" id="{58EDCDE6-C38E-675A-71E8-AA9FFD235A8F}"/>
                </a:ext>
              </a:extLst>
            </p:cNvPr>
            <p:cNvSpPr/>
            <p:nvPr/>
          </p:nvSpPr>
          <p:spPr>
            <a:xfrm>
              <a:off x="4764448" y="3719464"/>
              <a:ext cx="223276" cy="113027"/>
            </a:xfrm>
            <a:custGeom>
              <a:avLst/>
              <a:gdLst>
                <a:gd name="connsiteX0" fmla="*/ 27646 w 266510"/>
                <a:gd name="connsiteY0" fmla="*/ 134914 h 134913"/>
                <a:gd name="connsiteX1" fmla="*/ 0 w 266510"/>
                <a:gd name="connsiteY1" fmla="*/ 134914 h 134913"/>
                <a:gd name="connsiteX2" fmla="*/ 92 w 266510"/>
                <a:gd name="connsiteY2" fmla="*/ 0 h 134913"/>
                <a:gd name="connsiteX3" fmla="*/ 85150 w 266510"/>
                <a:gd name="connsiteY3" fmla="*/ 184 h 134913"/>
                <a:gd name="connsiteX4" fmla="*/ 133071 w 266510"/>
                <a:gd name="connsiteY4" fmla="*/ 42299 h 134913"/>
                <a:gd name="connsiteX5" fmla="*/ 178595 w 266510"/>
                <a:gd name="connsiteY5" fmla="*/ 184 h 134913"/>
                <a:gd name="connsiteX6" fmla="*/ 266510 w 266510"/>
                <a:gd name="connsiteY6" fmla="*/ 369 h 134913"/>
                <a:gd name="connsiteX7" fmla="*/ 266510 w 266510"/>
                <a:gd name="connsiteY7" fmla="*/ 134914 h 134913"/>
                <a:gd name="connsiteX8" fmla="*/ 238864 w 266510"/>
                <a:gd name="connsiteY8" fmla="*/ 134914 h 134913"/>
                <a:gd name="connsiteX9" fmla="*/ 238864 w 266510"/>
                <a:gd name="connsiteY9" fmla="*/ 27923 h 134913"/>
                <a:gd name="connsiteX10" fmla="*/ 189377 w 266510"/>
                <a:gd name="connsiteY10" fmla="*/ 27831 h 134913"/>
                <a:gd name="connsiteX11" fmla="*/ 133531 w 266510"/>
                <a:gd name="connsiteY11" fmla="*/ 79529 h 134913"/>
                <a:gd name="connsiteX12" fmla="*/ 74737 w 266510"/>
                <a:gd name="connsiteY12" fmla="*/ 27831 h 134913"/>
                <a:gd name="connsiteX13" fmla="*/ 27739 w 266510"/>
                <a:gd name="connsiteY13" fmla="*/ 27738 h 134913"/>
                <a:gd name="connsiteX14" fmla="*/ 27646 w 266510"/>
                <a:gd name="connsiteY14" fmla="*/ 134914 h 1349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6510" h="134913">
                  <a:moveTo>
                    <a:pt x="27646" y="134914"/>
                  </a:moveTo>
                  <a:lnTo>
                    <a:pt x="0" y="134914"/>
                  </a:lnTo>
                  <a:lnTo>
                    <a:pt x="92" y="0"/>
                  </a:lnTo>
                  <a:lnTo>
                    <a:pt x="85150" y="184"/>
                  </a:lnTo>
                  <a:lnTo>
                    <a:pt x="133071" y="42299"/>
                  </a:lnTo>
                  <a:lnTo>
                    <a:pt x="178595" y="184"/>
                  </a:lnTo>
                  <a:lnTo>
                    <a:pt x="266510" y="369"/>
                  </a:lnTo>
                  <a:lnTo>
                    <a:pt x="266510" y="134914"/>
                  </a:lnTo>
                  <a:lnTo>
                    <a:pt x="238864" y="134914"/>
                  </a:lnTo>
                  <a:lnTo>
                    <a:pt x="238864" y="27923"/>
                  </a:lnTo>
                  <a:lnTo>
                    <a:pt x="189377" y="27831"/>
                  </a:lnTo>
                  <a:lnTo>
                    <a:pt x="133531" y="79529"/>
                  </a:lnTo>
                  <a:lnTo>
                    <a:pt x="74737" y="27831"/>
                  </a:lnTo>
                  <a:lnTo>
                    <a:pt x="27739" y="27738"/>
                  </a:lnTo>
                  <a:lnTo>
                    <a:pt x="27646" y="134914"/>
                  </a:lnTo>
                  <a:close/>
                </a:path>
              </a:pathLst>
            </a:custGeom>
            <a:solidFill>
              <a:srgbClr val="38383A"/>
            </a:solidFill>
            <a:ln w="9215" cap="flat">
              <a:noFill/>
              <a:prstDash val="solid"/>
              <a:miter/>
            </a:ln>
          </p:spPr>
          <p:txBody>
            <a:bodyPr rtlCol="0" anchor="ctr"/>
            <a:lstStyle/>
            <a:p>
              <a:endParaRPr lang="ja-JP" altLang="en-US"/>
            </a:p>
          </p:txBody>
        </p:sp>
        <p:sp>
          <p:nvSpPr>
            <p:cNvPr id="35" name="フリーフォーム: 図形 34">
              <a:extLst>
                <a:ext uri="{FF2B5EF4-FFF2-40B4-BE49-F238E27FC236}">
                  <a16:creationId xmlns:a16="http://schemas.microsoft.com/office/drawing/2014/main" id="{10C9D671-85FF-F548-3F2E-324269E062CC}"/>
                </a:ext>
              </a:extLst>
            </p:cNvPr>
            <p:cNvSpPr/>
            <p:nvPr/>
          </p:nvSpPr>
          <p:spPr>
            <a:xfrm>
              <a:off x="4817101" y="3590454"/>
              <a:ext cx="117968" cy="117968"/>
            </a:xfrm>
            <a:custGeom>
              <a:avLst/>
              <a:gdLst>
                <a:gd name="connsiteX0" fmla="*/ 70340 w 140811"/>
                <a:gd name="connsiteY0" fmla="*/ 139859 h 140811"/>
                <a:gd name="connsiteX1" fmla="*/ -66 w 140811"/>
                <a:gd name="connsiteY1" fmla="*/ 69454 h 140811"/>
                <a:gd name="connsiteX2" fmla="*/ 70340 w 140811"/>
                <a:gd name="connsiteY2" fmla="*/ -952 h 140811"/>
                <a:gd name="connsiteX3" fmla="*/ 140746 w 140811"/>
                <a:gd name="connsiteY3" fmla="*/ 69454 h 140811"/>
                <a:gd name="connsiteX4" fmla="*/ 70340 w 140811"/>
                <a:gd name="connsiteY4" fmla="*/ 139859 h 140811"/>
                <a:gd name="connsiteX5" fmla="*/ 70340 w 140811"/>
                <a:gd name="connsiteY5" fmla="*/ 26786 h 140811"/>
                <a:gd name="connsiteX6" fmla="*/ 27580 w 140811"/>
                <a:gd name="connsiteY6" fmla="*/ 69546 h 140811"/>
                <a:gd name="connsiteX7" fmla="*/ 70340 w 140811"/>
                <a:gd name="connsiteY7" fmla="*/ 112305 h 140811"/>
                <a:gd name="connsiteX8" fmla="*/ 113100 w 140811"/>
                <a:gd name="connsiteY8" fmla="*/ 69546 h 140811"/>
                <a:gd name="connsiteX9" fmla="*/ 113100 w 140811"/>
                <a:gd name="connsiteY9" fmla="*/ 69454 h 140811"/>
                <a:gd name="connsiteX10" fmla="*/ 70340 w 140811"/>
                <a:gd name="connsiteY10" fmla="*/ 26786 h 1408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40811" h="140811">
                  <a:moveTo>
                    <a:pt x="70340" y="139859"/>
                  </a:moveTo>
                  <a:cubicBezTo>
                    <a:pt x="31456" y="139859"/>
                    <a:pt x="-66" y="108338"/>
                    <a:pt x="-66" y="69454"/>
                  </a:cubicBezTo>
                  <a:cubicBezTo>
                    <a:pt x="-66" y="30569"/>
                    <a:pt x="31456" y="-952"/>
                    <a:pt x="70340" y="-952"/>
                  </a:cubicBezTo>
                  <a:cubicBezTo>
                    <a:pt x="109224" y="-952"/>
                    <a:pt x="140746" y="30569"/>
                    <a:pt x="140746" y="69454"/>
                  </a:cubicBezTo>
                  <a:cubicBezTo>
                    <a:pt x="140695" y="108316"/>
                    <a:pt x="109203" y="139809"/>
                    <a:pt x="70340" y="139859"/>
                  </a:cubicBezTo>
                  <a:close/>
                  <a:moveTo>
                    <a:pt x="70340" y="26786"/>
                  </a:moveTo>
                  <a:cubicBezTo>
                    <a:pt x="46724" y="26786"/>
                    <a:pt x="27580" y="45930"/>
                    <a:pt x="27580" y="69546"/>
                  </a:cubicBezTo>
                  <a:cubicBezTo>
                    <a:pt x="27580" y="93161"/>
                    <a:pt x="46724" y="112305"/>
                    <a:pt x="70340" y="112305"/>
                  </a:cubicBezTo>
                  <a:cubicBezTo>
                    <a:pt x="93956" y="112305"/>
                    <a:pt x="113100" y="93161"/>
                    <a:pt x="113100" y="69546"/>
                  </a:cubicBezTo>
                  <a:cubicBezTo>
                    <a:pt x="113100" y="69515"/>
                    <a:pt x="113100" y="69484"/>
                    <a:pt x="113100" y="69454"/>
                  </a:cubicBezTo>
                  <a:cubicBezTo>
                    <a:pt x="113049" y="45874"/>
                    <a:pt x="93920" y="26786"/>
                    <a:pt x="70340" y="26786"/>
                  </a:cubicBezTo>
                  <a:close/>
                </a:path>
              </a:pathLst>
            </a:custGeom>
            <a:solidFill>
              <a:srgbClr val="38383A"/>
            </a:solidFill>
            <a:ln w="9215" cap="flat">
              <a:noFill/>
              <a:prstDash val="solid"/>
              <a:miter/>
            </a:ln>
          </p:spPr>
          <p:txBody>
            <a:bodyPr rtlCol="0" anchor="ctr"/>
            <a:lstStyle/>
            <a:p>
              <a:endParaRPr lang="ja-JP" altLang="en-US"/>
            </a:p>
          </p:txBody>
        </p:sp>
        <p:sp>
          <p:nvSpPr>
            <p:cNvPr id="36" name="フリーフォーム: 図形 35">
              <a:extLst>
                <a:ext uri="{FF2B5EF4-FFF2-40B4-BE49-F238E27FC236}">
                  <a16:creationId xmlns:a16="http://schemas.microsoft.com/office/drawing/2014/main" id="{2003F57D-BE23-CD0F-E7CB-3DB6E7B62543}"/>
                </a:ext>
              </a:extLst>
            </p:cNvPr>
            <p:cNvSpPr/>
            <p:nvPr/>
          </p:nvSpPr>
          <p:spPr>
            <a:xfrm>
              <a:off x="4503959" y="3286499"/>
              <a:ext cx="223276" cy="113027"/>
            </a:xfrm>
            <a:custGeom>
              <a:avLst/>
              <a:gdLst>
                <a:gd name="connsiteX0" fmla="*/ 27646 w 266510"/>
                <a:gd name="connsiteY0" fmla="*/ 134914 h 134913"/>
                <a:gd name="connsiteX1" fmla="*/ 0 w 266510"/>
                <a:gd name="connsiteY1" fmla="*/ 134914 h 134913"/>
                <a:gd name="connsiteX2" fmla="*/ 0 w 266510"/>
                <a:gd name="connsiteY2" fmla="*/ 0 h 134913"/>
                <a:gd name="connsiteX3" fmla="*/ 85150 w 266510"/>
                <a:gd name="connsiteY3" fmla="*/ 184 h 134913"/>
                <a:gd name="connsiteX4" fmla="*/ 132979 w 266510"/>
                <a:gd name="connsiteY4" fmla="*/ 42391 h 134913"/>
                <a:gd name="connsiteX5" fmla="*/ 178503 w 266510"/>
                <a:gd name="connsiteY5" fmla="*/ 184 h 134913"/>
                <a:gd name="connsiteX6" fmla="*/ 266510 w 266510"/>
                <a:gd name="connsiteY6" fmla="*/ 369 h 134913"/>
                <a:gd name="connsiteX7" fmla="*/ 266510 w 266510"/>
                <a:gd name="connsiteY7" fmla="*/ 134914 h 134913"/>
                <a:gd name="connsiteX8" fmla="*/ 238864 w 266510"/>
                <a:gd name="connsiteY8" fmla="*/ 134914 h 134913"/>
                <a:gd name="connsiteX9" fmla="*/ 238864 w 266510"/>
                <a:gd name="connsiteY9" fmla="*/ 28015 h 134913"/>
                <a:gd name="connsiteX10" fmla="*/ 189285 w 266510"/>
                <a:gd name="connsiteY10" fmla="*/ 27831 h 134913"/>
                <a:gd name="connsiteX11" fmla="*/ 133439 w 266510"/>
                <a:gd name="connsiteY11" fmla="*/ 79621 h 134913"/>
                <a:gd name="connsiteX12" fmla="*/ 74737 w 266510"/>
                <a:gd name="connsiteY12" fmla="*/ 27831 h 134913"/>
                <a:gd name="connsiteX13" fmla="*/ 27646 w 266510"/>
                <a:gd name="connsiteY13" fmla="*/ 27738 h 134913"/>
                <a:gd name="connsiteX14" fmla="*/ 27646 w 266510"/>
                <a:gd name="connsiteY14" fmla="*/ 134914 h 1349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6510" h="134913">
                  <a:moveTo>
                    <a:pt x="27646" y="134914"/>
                  </a:moveTo>
                  <a:lnTo>
                    <a:pt x="0" y="134914"/>
                  </a:lnTo>
                  <a:lnTo>
                    <a:pt x="0" y="0"/>
                  </a:lnTo>
                  <a:lnTo>
                    <a:pt x="85150" y="184"/>
                  </a:lnTo>
                  <a:lnTo>
                    <a:pt x="132979" y="42391"/>
                  </a:lnTo>
                  <a:lnTo>
                    <a:pt x="178503" y="184"/>
                  </a:lnTo>
                  <a:lnTo>
                    <a:pt x="266510" y="369"/>
                  </a:lnTo>
                  <a:lnTo>
                    <a:pt x="266510" y="134914"/>
                  </a:lnTo>
                  <a:lnTo>
                    <a:pt x="238864" y="134914"/>
                  </a:lnTo>
                  <a:lnTo>
                    <a:pt x="238864" y="28015"/>
                  </a:lnTo>
                  <a:lnTo>
                    <a:pt x="189285" y="27831"/>
                  </a:lnTo>
                  <a:lnTo>
                    <a:pt x="133439" y="79621"/>
                  </a:lnTo>
                  <a:lnTo>
                    <a:pt x="74737" y="27831"/>
                  </a:lnTo>
                  <a:lnTo>
                    <a:pt x="27646" y="27738"/>
                  </a:lnTo>
                  <a:lnTo>
                    <a:pt x="27646" y="134914"/>
                  </a:lnTo>
                  <a:close/>
                </a:path>
              </a:pathLst>
            </a:custGeom>
            <a:solidFill>
              <a:srgbClr val="38383A"/>
            </a:solidFill>
            <a:ln w="9215" cap="flat">
              <a:noFill/>
              <a:prstDash val="solid"/>
              <a:miter/>
            </a:ln>
          </p:spPr>
          <p:txBody>
            <a:bodyPr rtlCol="0" anchor="ctr"/>
            <a:lstStyle/>
            <a:p>
              <a:endParaRPr lang="ja-JP" altLang="en-US"/>
            </a:p>
          </p:txBody>
        </p:sp>
        <p:sp>
          <p:nvSpPr>
            <p:cNvPr id="37" name="フリーフォーム: 図形 36">
              <a:extLst>
                <a:ext uri="{FF2B5EF4-FFF2-40B4-BE49-F238E27FC236}">
                  <a16:creationId xmlns:a16="http://schemas.microsoft.com/office/drawing/2014/main" id="{16B3B2A8-5AE7-4BAB-6631-46DA4FED93E0}"/>
                </a:ext>
              </a:extLst>
            </p:cNvPr>
            <p:cNvSpPr/>
            <p:nvPr/>
          </p:nvSpPr>
          <p:spPr>
            <a:xfrm>
              <a:off x="4556612" y="3157567"/>
              <a:ext cx="117968" cy="117968"/>
            </a:xfrm>
            <a:custGeom>
              <a:avLst/>
              <a:gdLst>
                <a:gd name="connsiteX0" fmla="*/ 70340 w 140811"/>
                <a:gd name="connsiteY0" fmla="*/ 139859 h 140811"/>
                <a:gd name="connsiteX1" fmla="*/ -66 w 140811"/>
                <a:gd name="connsiteY1" fmla="*/ 69454 h 140811"/>
                <a:gd name="connsiteX2" fmla="*/ 70340 w 140811"/>
                <a:gd name="connsiteY2" fmla="*/ -952 h 140811"/>
                <a:gd name="connsiteX3" fmla="*/ 140746 w 140811"/>
                <a:gd name="connsiteY3" fmla="*/ 69454 h 140811"/>
                <a:gd name="connsiteX4" fmla="*/ 70340 w 140811"/>
                <a:gd name="connsiteY4" fmla="*/ 139859 h 140811"/>
                <a:gd name="connsiteX5" fmla="*/ 70340 w 140811"/>
                <a:gd name="connsiteY5" fmla="*/ 26694 h 140811"/>
                <a:gd name="connsiteX6" fmla="*/ 27580 w 140811"/>
                <a:gd name="connsiteY6" fmla="*/ 69454 h 140811"/>
                <a:gd name="connsiteX7" fmla="*/ 70340 w 140811"/>
                <a:gd name="connsiteY7" fmla="*/ 112214 h 140811"/>
                <a:gd name="connsiteX8" fmla="*/ 113100 w 140811"/>
                <a:gd name="connsiteY8" fmla="*/ 69454 h 140811"/>
                <a:gd name="connsiteX9" fmla="*/ 70340 w 140811"/>
                <a:gd name="connsiteY9" fmla="*/ 26694 h 1408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0811" h="140811">
                  <a:moveTo>
                    <a:pt x="70340" y="139859"/>
                  </a:moveTo>
                  <a:cubicBezTo>
                    <a:pt x="31456" y="139859"/>
                    <a:pt x="-66" y="108338"/>
                    <a:pt x="-66" y="69454"/>
                  </a:cubicBezTo>
                  <a:cubicBezTo>
                    <a:pt x="-66" y="30569"/>
                    <a:pt x="31456" y="-952"/>
                    <a:pt x="70340" y="-952"/>
                  </a:cubicBezTo>
                  <a:cubicBezTo>
                    <a:pt x="109224" y="-952"/>
                    <a:pt x="140746" y="30569"/>
                    <a:pt x="140746" y="69454"/>
                  </a:cubicBezTo>
                  <a:cubicBezTo>
                    <a:pt x="140695" y="108316"/>
                    <a:pt x="109203" y="139808"/>
                    <a:pt x="70340" y="139859"/>
                  </a:cubicBezTo>
                  <a:close/>
                  <a:moveTo>
                    <a:pt x="70340" y="26694"/>
                  </a:moveTo>
                  <a:cubicBezTo>
                    <a:pt x="46724" y="26694"/>
                    <a:pt x="27580" y="45838"/>
                    <a:pt x="27580" y="69454"/>
                  </a:cubicBezTo>
                  <a:cubicBezTo>
                    <a:pt x="27580" y="93070"/>
                    <a:pt x="46724" y="112214"/>
                    <a:pt x="70340" y="112214"/>
                  </a:cubicBezTo>
                  <a:cubicBezTo>
                    <a:pt x="93956" y="112214"/>
                    <a:pt x="113100" y="93070"/>
                    <a:pt x="113100" y="69454"/>
                  </a:cubicBezTo>
                  <a:cubicBezTo>
                    <a:pt x="113100" y="45838"/>
                    <a:pt x="93956" y="26694"/>
                    <a:pt x="70340" y="26694"/>
                  </a:cubicBezTo>
                  <a:close/>
                </a:path>
              </a:pathLst>
            </a:custGeom>
            <a:solidFill>
              <a:srgbClr val="38383A"/>
            </a:solidFill>
            <a:ln w="9215" cap="flat">
              <a:noFill/>
              <a:prstDash val="solid"/>
              <a:miter/>
            </a:ln>
          </p:spPr>
          <p:txBody>
            <a:bodyPr rtlCol="0" anchor="ctr"/>
            <a:lstStyle/>
            <a:p>
              <a:endParaRPr lang="ja-JP" altLang="en-US"/>
            </a:p>
          </p:txBody>
        </p:sp>
        <p:sp>
          <p:nvSpPr>
            <p:cNvPr id="38" name="フリーフォーム: 図形 37">
              <a:extLst>
                <a:ext uri="{FF2B5EF4-FFF2-40B4-BE49-F238E27FC236}">
                  <a16:creationId xmlns:a16="http://schemas.microsoft.com/office/drawing/2014/main" id="{A4F6C9F0-08B1-0C7E-FC12-9B068985106B}"/>
                </a:ext>
              </a:extLst>
            </p:cNvPr>
            <p:cNvSpPr/>
            <p:nvPr/>
          </p:nvSpPr>
          <p:spPr>
            <a:xfrm>
              <a:off x="4261999" y="3719464"/>
              <a:ext cx="223199" cy="113027"/>
            </a:xfrm>
            <a:custGeom>
              <a:avLst/>
              <a:gdLst>
                <a:gd name="connsiteX0" fmla="*/ 27646 w 266418"/>
                <a:gd name="connsiteY0" fmla="*/ 134914 h 134913"/>
                <a:gd name="connsiteX1" fmla="*/ 0 w 266418"/>
                <a:gd name="connsiteY1" fmla="*/ 134914 h 134913"/>
                <a:gd name="connsiteX2" fmla="*/ 0 w 266418"/>
                <a:gd name="connsiteY2" fmla="*/ 0 h 134913"/>
                <a:gd name="connsiteX3" fmla="*/ 85150 w 266418"/>
                <a:gd name="connsiteY3" fmla="*/ 184 h 134913"/>
                <a:gd name="connsiteX4" fmla="*/ 132978 w 266418"/>
                <a:gd name="connsiteY4" fmla="*/ 42299 h 134913"/>
                <a:gd name="connsiteX5" fmla="*/ 178503 w 266418"/>
                <a:gd name="connsiteY5" fmla="*/ 184 h 134913"/>
                <a:gd name="connsiteX6" fmla="*/ 266418 w 266418"/>
                <a:gd name="connsiteY6" fmla="*/ 369 h 134913"/>
                <a:gd name="connsiteX7" fmla="*/ 266418 w 266418"/>
                <a:gd name="connsiteY7" fmla="*/ 134914 h 134913"/>
                <a:gd name="connsiteX8" fmla="*/ 238772 w 266418"/>
                <a:gd name="connsiteY8" fmla="*/ 134914 h 134913"/>
                <a:gd name="connsiteX9" fmla="*/ 238772 w 266418"/>
                <a:gd name="connsiteY9" fmla="*/ 27923 h 134913"/>
                <a:gd name="connsiteX10" fmla="*/ 189285 w 266418"/>
                <a:gd name="connsiteY10" fmla="*/ 27831 h 134913"/>
                <a:gd name="connsiteX11" fmla="*/ 133439 w 266418"/>
                <a:gd name="connsiteY11" fmla="*/ 79529 h 134913"/>
                <a:gd name="connsiteX12" fmla="*/ 74645 w 266418"/>
                <a:gd name="connsiteY12" fmla="*/ 27831 h 134913"/>
                <a:gd name="connsiteX13" fmla="*/ 27646 w 266418"/>
                <a:gd name="connsiteY13" fmla="*/ 27738 h 134913"/>
                <a:gd name="connsiteX14" fmla="*/ 27646 w 266418"/>
                <a:gd name="connsiteY14" fmla="*/ 134914 h 1349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6418" h="134913">
                  <a:moveTo>
                    <a:pt x="27646" y="134914"/>
                  </a:moveTo>
                  <a:lnTo>
                    <a:pt x="0" y="134914"/>
                  </a:lnTo>
                  <a:lnTo>
                    <a:pt x="0" y="0"/>
                  </a:lnTo>
                  <a:lnTo>
                    <a:pt x="85150" y="184"/>
                  </a:lnTo>
                  <a:lnTo>
                    <a:pt x="132978" y="42299"/>
                  </a:lnTo>
                  <a:lnTo>
                    <a:pt x="178503" y="184"/>
                  </a:lnTo>
                  <a:lnTo>
                    <a:pt x="266418" y="369"/>
                  </a:lnTo>
                  <a:lnTo>
                    <a:pt x="266418" y="134914"/>
                  </a:lnTo>
                  <a:lnTo>
                    <a:pt x="238772" y="134914"/>
                  </a:lnTo>
                  <a:lnTo>
                    <a:pt x="238772" y="27923"/>
                  </a:lnTo>
                  <a:lnTo>
                    <a:pt x="189285" y="27831"/>
                  </a:lnTo>
                  <a:lnTo>
                    <a:pt x="133439" y="79529"/>
                  </a:lnTo>
                  <a:lnTo>
                    <a:pt x="74645" y="27831"/>
                  </a:lnTo>
                  <a:lnTo>
                    <a:pt x="27646" y="27738"/>
                  </a:lnTo>
                  <a:lnTo>
                    <a:pt x="27646" y="134914"/>
                  </a:lnTo>
                  <a:close/>
                </a:path>
              </a:pathLst>
            </a:custGeom>
            <a:solidFill>
              <a:srgbClr val="38383A"/>
            </a:solidFill>
            <a:ln w="9215" cap="flat">
              <a:noFill/>
              <a:prstDash val="solid"/>
              <a:miter/>
            </a:ln>
          </p:spPr>
          <p:txBody>
            <a:bodyPr rtlCol="0" anchor="ctr"/>
            <a:lstStyle/>
            <a:p>
              <a:endParaRPr lang="ja-JP" altLang="en-US"/>
            </a:p>
          </p:txBody>
        </p:sp>
        <p:sp>
          <p:nvSpPr>
            <p:cNvPr id="39" name="フリーフォーム: 図形 38">
              <a:extLst>
                <a:ext uri="{FF2B5EF4-FFF2-40B4-BE49-F238E27FC236}">
                  <a16:creationId xmlns:a16="http://schemas.microsoft.com/office/drawing/2014/main" id="{49DB08B1-0914-D07A-F5DB-5042CEE3A6C7}"/>
                </a:ext>
              </a:extLst>
            </p:cNvPr>
            <p:cNvSpPr/>
            <p:nvPr/>
          </p:nvSpPr>
          <p:spPr>
            <a:xfrm>
              <a:off x="4314575" y="3590455"/>
              <a:ext cx="117968" cy="117968"/>
            </a:xfrm>
            <a:custGeom>
              <a:avLst/>
              <a:gdLst>
                <a:gd name="connsiteX0" fmla="*/ 70432 w 140811"/>
                <a:gd name="connsiteY0" fmla="*/ 139859 h 140811"/>
                <a:gd name="connsiteX1" fmla="*/ -66 w 140811"/>
                <a:gd name="connsiteY1" fmla="*/ 69545 h 140811"/>
                <a:gd name="connsiteX2" fmla="*/ 70248 w 140811"/>
                <a:gd name="connsiteY2" fmla="*/ -952 h 140811"/>
                <a:gd name="connsiteX3" fmla="*/ 140746 w 140811"/>
                <a:gd name="connsiteY3" fmla="*/ 69361 h 140811"/>
                <a:gd name="connsiteX4" fmla="*/ 140746 w 140811"/>
                <a:gd name="connsiteY4" fmla="*/ 69454 h 140811"/>
                <a:gd name="connsiteX5" fmla="*/ 70432 w 140811"/>
                <a:gd name="connsiteY5" fmla="*/ 139859 h 140811"/>
                <a:gd name="connsiteX6" fmla="*/ 70432 w 140811"/>
                <a:gd name="connsiteY6" fmla="*/ 26786 h 140811"/>
                <a:gd name="connsiteX7" fmla="*/ 27580 w 140811"/>
                <a:gd name="connsiteY7" fmla="*/ 69453 h 140811"/>
                <a:gd name="connsiteX8" fmla="*/ 70248 w 140811"/>
                <a:gd name="connsiteY8" fmla="*/ 112304 h 140811"/>
                <a:gd name="connsiteX9" fmla="*/ 113100 w 140811"/>
                <a:gd name="connsiteY9" fmla="*/ 69637 h 140811"/>
                <a:gd name="connsiteX10" fmla="*/ 113100 w 140811"/>
                <a:gd name="connsiteY10" fmla="*/ 69453 h 140811"/>
                <a:gd name="connsiteX11" fmla="*/ 70432 w 140811"/>
                <a:gd name="connsiteY11" fmla="*/ 26786 h 1408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40811" h="140811">
                  <a:moveTo>
                    <a:pt x="70432" y="139859"/>
                  </a:moveTo>
                  <a:cubicBezTo>
                    <a:pt x="31548" y="139910"/>
                    <a:pt x="-15" y="108430"/>
                    <a:pt x="-66" y="69545"/>
                  </a:cubicBezTo>
                  <a:cubicBezTo>
                    <a:pt x="-117" y="30662"/>
                    <a:pt x="31364" y="-902"/>
                    <a:pt x="70248" y="-952"/>
                  </a:cubicBezTo>
                  <a:cubicBezTo>
                    <a:pt x="109132" y="-1003"/>
                    <a:pt x="140695" y="30477"/>
                    <a:pt x="140746" y="69361"/>
                  </a:cubicBezTo>
                  <a:cubicBezTo>
                    <a:pt x="140746" y="69392"/>
                    <a:pt x="140746" y="69423"/>
                    <a:pt x="140746" y="69454"/>
                  </a:cubicBezTo>
                  <a:cubicBezTo>
                    <a:pt x="140746" y="108302"/>
                    <a:pt x="109281" y="139808"/>
                    <a:pt x="70432" y="139859"/>
                  </a:cubicBezTo>
                  <a:close/>
                  <a:moveTo>
                    <a:pt x="70432" y="26786"/>
                  </a:moveTo>
                  <a:cubicBezTo>
                    <a:pt x="46817" y="26735"/>
                    <a:pt x="27632" y="45837"/>
                    <a:pt x="27580" y="69453"/>
                  </a:cubicBezTo>
                  <a:cubicBezTo>
                    <a:pt x="27530" y="93069"/>
                    <a:pt x="46632" y="112254"/>
                    <a:pt x="70248" y="112304"/>
                  </a:cubicBezTo>
                  <a:cubicBezTo>
                    <a:pt x="93863" y="112355"/>
                    <a:pt x="113048" y="93253"/>
                    <a:pt x="113100" y="69637"/>
                  </a:cubicBezTo>
                  <a:cubicBezTo>
                    <a:pt x="113100" y="69576"/>
                    <a:pt x="113100" y="69514"/>
                    <a:pt x="113100" y="69453"/>
                  </a:cubicBezTo>
                  <a:cubicBezTo>
                    <a:pt x="113049" y="45909"/>
                    <a:pt x="93976" y="26836"/>
                    <a:pt x="70432" y="26786"/>
                  </a:cubicBezTo>
                  <a:close/>
                </a:path>
              </a:pathLst>
            </a:custGeom>
            <a:solidFill>
              <a:srgbClr val="38383A"/>
            </a:solidFill>
            <a:ln w="9215" cap="flat">
              <a:noFill/>
              <a:prstDash val="solid"/>
              <a:miter/>
            </a:ln>
          </p:spPr>
          <p:txBody>
            <a:bodyPr rtlCol="0" anchor="ctr"/>
            <a:lstStyle/>
            <a:p>
              <a:endParaRPr lang="ja-JP" altLang="en-US"/>
            </a:p>
          </p:txBody>
        </p:sp>
        <p:sp>
          <p:nvSpPr>
            <p:cNvPr id="40" name="フリーフォーム: 図形 39">
              <a:extLst>
                <a:ext uri="{FF2B5EF4-FFF2-40B4-BE49-F238E27FC236}">
                  <a16:creationId xmlns:a16="http://schemas.microsoft.com/office/drawing/2014/main" id="{3B30AE8C-8E53-5CF1-6D65-3DBA9A671EB8}"/>
                </a:ext>
              </a:extLst>
            </p:cNvPr>
            <p:cNvSpPr/>
            <p:nvPr/>
          </p:nvSpPr>
          <p:spPr>
            <a:xfrm>
              <a:off x="4542407" y="3700471"/>
              <a:ext cx="136421" cy="23161"/>
            </a:xfrm>
            <a:custGeom>
              <a:avLst/>
              <a:gdLst>
                <a:gd name="connsiteX0" fmla="*/ 0 w 162836"/>
                <a:gd name="connsiteY0" fmla="*/ 0 h 27646"/>
                <a:gd name="connsiteX1" fmla="*/ 162837 w 162836"/>
                <a:gd name="connsiteY1" fmla="*/ 0 h 27646"/>
                <a:gd name="connsiteX2" fmla="*/ 162837 w 162836"/>
                <a:gd name="connsiteY2" fmla="*/ 27646 h 27646"/>
                <a:gd name="connsiteX3" fmla="*/ 0 w 162836"/>
                <a:gd name="connsiteY3" fmla="*/ 27646 h 27646"/>
              </a:gdLst>
              <a:ahLst/>
              <a:cxnLst>
                <a:cxn ang="0">
                  <a:pos x="connsiteX0" y="connsiteY0"/>
                </a:cxn>
                <a:cxn ang="0">
                  <a:pos x="connsiteX1" y="connsiteY1"/>
                </a:cxn>
                <a:cxn ang="0">
                  <a:pos x="connsiteX2" y="connsiteY2"/>
                </a:cxn>
                <a:cxn ang="0">
                  <a:pos x="connsiteX3" y="connsiteY3"/>
                </a:cxn>
              </a:cxnLst>
              <a:rect l="l" t="t" r="r" b="b"/>
              <a:pathLst>
                <a:path w="162836" h="27646">
                  <a:moveTo>
                    <a:pt x="0" y="0"/>
                  </a:moveTo>
                  <a:lnTo>
                    <a:pt x="162837" y="0"/>
                  </a:lnTo>
                  <a:lnTo>
                    <a:pt x="162837" y="27646"/>
                  </a:lnTo>
                  <a:lnTo>
                    <a:pt x="0" y="27646"/>
                  </a:lnTo>
                  <a:close/>
                </a:path>
              </a:pathLst>
            </a:custGeom>
            <a:solidFill>
              <a:srgbClr val="38383A"/>
            </a:solidFill>
            <a:ln w="9215" cap="flat">
              <a:noFill/>
              <a:prstDash val="solid"/>
              <a:miter/>
            </a:ln>
          </p:spPr>
          <p:txBody>
            <a:bodyPr rtlCol="0" anchor="ctr"/>
            <a:lstStyle/>
            <a:p>
              <a:endParaRPr lang="ja-JP" altLang="en-US"/>
            </a:p>
          </p:txBody>
        </p:sp>
        <p:sp>
          <p:nvSpPr>
            <p:cNvPr id="41" name="フリーフォーム: 図形 40">
              <a:extLst>
                <a:ext uri="{FF2B5EF4-FFF2-40B4-BE49-F238E27FC236}">
                  <a16:creationId xmlns:a16="http://schemas.microsoft.com/office/drawing/2014/main" id="{104535AC-BA34-2FCF-B76E-510E8856B0EC}"/>
                </a:ext>
              </a:extLst>
            </p:cNvPr>
            <p:cNvSpPr/>
            <p:nvPr/>
          </p:nvSpPr>
          <p:spPr>
            <a:xfrm>
              <a:off x="4632273" y="3664416"/>
              <a:ext cx="64080" cy="95348"/>
            </a:xfrm>
            <a:custGeom>
              <a:avLst/>
              <a:gdLst>
                <a:gd name="connsiteX0" fmla="*/ 19629 w 76488"/>
                <a:gd name="connsiteY0" fmla="*/ 113810 h 113810"/>
                <a:gd name="connsiteX1" fmla="*/ 0 w 76488"/>
                <a:gd name="connsiteY1" fmla="*/ 94274 h 113810"/>
                <a:gd name="connsiteX2" fmla="*/ 37415 w 76488"/>
                <a:gd name="connsiteY2" fmla="*/ 56859 h 113810"/>
                <a:gd name="connsiteX3" fmla="*/ 0 w 76488"/>
                <a:gd name="connsiteY3" fmla="*/ 19537 h 113810"/>
                <a:gd name="connsiteX4" fmla="*/ 19629 w 76488"/>
                <a:gd name="connsiteY4" fmla="*/ 0 h 113810"/>
                <a:gd name="connsiteX5" fmla="*/ 76488 w 76488"/>
                <a:gd name="connsiteY5" fmla="*/ 56859 h 113810"/>
                <a:gd name="connsiteX6" fmla="*/ 19629 w 76488"/>
                <a:gd name="connsiteY6" fmla="*/ 113810 h 1138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6488" h="113810">
                  <a:moveTo>
                    <a:pt x="19629" y="113810"/>
                  </a:moveTo>
                  <a:lnTo>
                    <a:pt x="0" y="94274"/>
                  </a:lnTo>
                  <a:lnTo>
                    <a:pt x="37415" y="56859"/>
                  </a:lnTo>
                  <a:lnTo>
                    <a:pt x="0" y="19537"/>
                  </a:lnTo>
                  <a:lnTo>
                    <a:pt x="19629" y="0"/>
                  </a:lnTo>
                  <a:lnTo>
                    <a:pt x="76488" y="56859"/>
                  </a:lnTo>
                  <a:lnTo>
                    <a:pt x="19629" y="113810"/>
                  </a:lnTo>
                  <a:close/>
                </a:path>
              </a:pathLst>
            </a:custGeom>
            <a:solidFill>
              <a:srgbClr val="38383A"/>
            </a:solidFill>
            <a:ln w="9215" cap="flat">
              <a:noFill/>
              <a:prstDash val="solid"/>
              <a:miter/>
            </a:ln>
          </p:spPr>
          <p:txBody>
            <a:bodyPr rtlCol="0" anchor="ctr"/>
            <a:lstStyle/>
            <a:p>
              <a:endParaRPr lang="ja-JP" altLang="en-US"/>
            </a:p>
          </p:txBody>
        </p:sp>
        <p:sp>
          <p:nvSpPr>
            <p:cNvPr id="42" name="フリーフォーム: 図形 41">
              <a:extLst>
                <a:ext uri="{FF2B5EF4-FFF2-40B4-BE49-F238E27FC236}">
                  <a16:creationId xmlns:a16="http://schemas.microsoft.com/office/drawing/2014/main" id="{40E6DABB-9F09-0551-9680-24F91E424C1F}"/>
                </a:ext>
              </a:extLst>
            </p:cNvPr>
            <p:cNvSpPr/>
            <p:nvPr/>
          </p:nvSpPr>
          <p:spPr>
            <a:xfrm>
              <a:off x="4555145" y="3779760"/>
              <a:ext cx="136421" cy="23161"/>
            </a:xfrm>
            <a:custGeom>
              <a:avLst/>
              <a:gdLst>
                <a:gd name="connsiteX0" fmla="*/ 0 w 162836"/>
                <a:gd name="connsiteY0" fmla="*/ 0 h 27646"/>
                <a:gd name="connsiteX1" fmla="*/ 162837 w 162836"/>
                <a:gd name="connsiteY1" fmla="*/ 0 h 27646"/>
                <a:gd name="connsiteX2" fmla="*/ 162837 w 162836"/>
                <a:gd name="connsiteY2" fmla="*/ 27646 h 27646"/>
                <a:gd name="connsiteX3" fmla="*/ 0 w 162836"/>
                <a:gd name="connsiteY3" fmla="*/ 27646 h 27646"/>
              </a:gdLst>
              <a:ahLst/>
              <a:cxnLst>
                <a:cxn ang="0">
                  <a:pos x="connsiteX0" y="connsiteY0"/>
                </a:cxn>
                <a:cxn ang="0">
                  <a:pos x="connsiteX1" y="connsiteY1"/>
                </a:cxn>
                <a:cxn ang="0">
                  <a:pos x="connsiteX2" y="connsiteY2"/>
                </a:cxn>
                <a:cxn ang="0">
                  <a:pos x="connsiteX3" y="connsiteY3"/>
                </a:cxn>
              </a:cxnLst>
              <a:rect l="l" t="t" r="r" b="b"/>
              <a:pathLst>
                <a:path w="162836" h="27646">
                  <a:moveTo>
                    <a:pt x="0" y="0"/>
                  </a:moveTo>
                  <a:lnTo>
                    <a:pt x="162837" y="0"/>
                  </a:lnTo>
                  <a:lnTo>
                    <a:pt x="162837" y="27646"/>
                  </a:lnTo>
                  <a:lnTo>
                    <a:pt x="0" y="27646"/>
                  </a:lnTo>
                  <a:close/>
                </a:path>
              </a:pathLst>
            </a:custGeom>
            <a:solidFill>
              <a:srgbClr val="38383A"/>
            </a:solidFill>
            <a:ln w="9215" cap="flat">
              <a:noFill/>
              <a:prstDash val="solid"/>
              <a:miter/>
            </a:ln>
          </p:spPr>
          <p:txBody>
            <a:bodyPr rtlCol="0" anchor="ctr"/>
            <a:lstStyle/>
            <a:p>
              <a:endParaRPr lang="ja-JP" altLang="en-US"/>
            </a:p>
          </p:txBody>
        </p:sp>
        <p:sp>
          <p:nvSpPr>
            <p:cNvPr id="43" name="フリーフォーム: 図形 42">
              <a:extLst>
                <a:ext uri="{FF2B5EF4-FFF2-40B4-BE49-F238E27FC236}">
                  <a16:creationId xmlns:a16="http://schemas.microsoft.com/office/drawing/2014/main" id="{DC34B599-357C-4F47-1E40-98C30105B356}"/>
                </a:ext>
              </a:extLst>
            </p:cNvPr>
            <p:cNvSpPr/>
            <p:nvPr/>
          </p:nvSpPr>
          <p:spPr>
            <a:xfrm>
              <a:off x="4537543" y="3743628"/>
              <a:ext cx="64080" cy="95348"/>
            </a:xfrm>
            <a:custGeom>
              <a:avLst/>
              <a:gdLst>
                <a:gd name="connsiteX0" fmla="*/ 56952 w 76488"/>
                <a:gd name="connsiteY0" fmla="*/ 113810 h 113810"/>
                <a:gd name="connsiteX1" fmla="*/ 0 w 76488"/>
                <a:gd name="connsiteY1" fmla="*/ 56951 h 113810"/>
                <a:gd name="connsiteX2" fmla="*/ 56952 w 76488"/>
                <a:gd name="connsiteY2" fmla="*/ 0 h 113810"/>
                <a:gd name="connsiteX3" fmla="*/ 76488 w 76488"/>
                <a:gd name="connsiteY3" fmla="*/ 19537 h 113810"/>
                <a:gd name="connsiteX4" fmla="*/ 39166 w 76488"/>
                <a:gd name="connsiteY4" fmla="*/ 56951 h 113810"/>
                <a:gd name="connsiteX5" fmla="*/ 76488 w 76488"/>
                <a:gd name="connsiteY5" fmla="*/ 94274 h 113810"/>
                <a:gd name="connsiteX6" fmla="*/ 56952 w 76488"/>
                <a:gd name="connsiteY6" fmla="*/ 113810 h 1138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6488" h="113810">
                  <a:moveTo>
                    <a:pt x="56952" y="113810"/>
                  </a:moveTo>
                  <a:lnTo>
                    <a:pt x="0" y="56951"/>
                  </a:lnTo>
                  <a:lnTo>
                    <a:pt x="56952" y="0"/>
                  </a:lnTo>
                  <a:lnTo>
                    <a:pt x="76488" y="19537"/>
                  </a:lnTo>
                  <a:lnTo>
                    <a:pt x="39166" y="56951"/>
                  </a:lnTo>
                  <a:lnTo>
                    <a:pt x="76488" y="94274"/>
                  </a:lnTo>
                  <a:lnTo>
                    <a:pt x="56952" y="113810"/>
                  </a:lnTo>
                  <a:close/>
                </a:path>
              </a:pathLst>
            </a:custGeom>
            <a:solidFill>
              <a:srgbClr val="38383A"/>
            </a:solidFill>
            <a:ln w="9215" cap="flat">
              <a:noFill/>
              <a:prstDash val="solid"/>
              <a:miter/>
            </a:ln>
          </p:spPr>
          <p:txBody>
            <a:bodyPr rtlCol="0" anchor="ctr"/>
            <a:lstStyle/>
            <a:p>
              <a:endParaRPr lang="ja-JP" altLang="en-US"/>
            </a:p>
          </p:txBody>
        </p:sp>
        <p:sp>
          <p:nvSpPr>
            <p:cNvPr id="44" name="フリーフォーム: 図形 43">
              <a:extLst>
                <a:ext uri="{FF2B5EF4-FFF2-40B4-BE49-F238E27FC236}">
                  <a16:creationId xmlns:a16="http://schemas.microsoft.com/office/drawing/2014/main" id="{C44B9404-0629-56C3-9DA1-7923F9BC39E3}"/>
                </a:ext>
              </a:extLst>
            </p:cNvPr>
            <p:cNvSpPr/>
            <p:nvPr/>
          </p:nvSpPr>
          <p:spPr>
            <a:xfrm rot="18760800">
              <a:off x="4326735" y="3446049"/>
              <a:ext cx="136421" cy="23161"/>
            </a:xfrm>
            <a:custGeom>
              <a:avLst/>
              <a:gdLst>
                <a:gd name="connsiteX0" fmla="*/ -66 w 162836"/>
                <a:gd name="connsiteY0" fmla="*/ -952 h 27646"/>
                <a:gd name="connsiteX1" fmla="*/ 162771 w 162836"/>
                <a:gd name="connsiteY1" fmla="*/ -952 h 27646"/>
                <a:gd name="connsiteX2" fmla="*/ 162771 w 162836"/>
                <a:gd name="connsiteY2" fmla="*/ 26694 h 27646"/>
                <a:gd name="connsiteX3" fmla="*/ -66 w 162836"/>
                <a:gd name="connsiteY3" fmla="*/ 26694 h 27646"/>
              </a:gdLst>
              <a:ahLst/>
              <a:cxnLst>
                <a:cxn ang="0">
                  <a:pos x="connsiteX0" y="connsiteY0"/>
                </a:cxn>
                <a:cxn ang="0">
                  <a:pos x="connsiteX1" y="connsiteY1"/>
                </a:cxn>
                <a:cxn ang="0">
                  <a:pos x="connsiteX2" y="connsiteY2"/>
                </a:cxn>
                <a:cxn ang="0">
                  <a:pos x="connsiteX3" y="connsiteY3"/>
                </a:cxn>
              </a:cxnLst>
              <a:rect l="l" t="t" r="r" b="b"/>
              <a:pathLst>
                <a:path w="162836" h="27646">
                  <a:moveTo>
                    <a:pt x="-66" y="-952"/>
                  </a:moveTo>
                  <a:lnTo>
                    <a:pt x="162771" y="-952"/>
                  </a:lnTo>
                  <a:lnTo>
                    <a:pt x="162771" y="26694"/>
                  </a:lnTo>
                  <a:lnTo>
                    <a:pt x="-66" y="26694"/>
                  </a:lnTo>
                  <a:close/>
                </a:path>
              </a:pathLst>
            </a:custGeom>
            <a:solidFill>
              <a:srgbClr val="38383A"/>
            </a:solidFill>
            <a:ln w="9215" cap="flat">
              <a:noFill/>
              <a:prstDash val="solid"/>
              <a:miter/>
            </a:ln>
          </p:spPr>
          <p:txBody>
            <a:bodyPr rtlCol="0" anchor="ctr"/>
            <a:lstStyle/>
            <a:p>
              <a:endParaRPr lang="ja-JP" altLang="en-US"/>
            </a:p>
          </p:txBody>
        </p:sp>
        <p:sp>
          <p:nvSpPr>
            <p:cNvPr id="45" name="フリーフォーム: 図形 44">
              <a:extLst>
                <a:ext uri="{FF2B5EF4-FFF2-40B4-BE49-F238E27FC236}">
                  <a16:creationId xmlns:a16="http://schemas.microsoft.com/office/drawing/2014/main" id="{34D7368B-2D13-ADCA-D4A8-87D4B1399865}"/>
                </a:ext>
              </a:extLst>
            </p:cNvPr>
            <p:cNvSpPr/>
            <p:nvPr/>
          </p:nvSpPr>
          <p:spPr>
            <a:xfrm>
              <a:off x="4385681" y="3394122"/>
              <a:ext cx="70101" cy="68326"/>
            </a:xfrm>
            <a:custGeom>
              <a:avLst/>
              <a:gdLst>
                <a:gd name="connsiteX0" fmla="*/ 56029 w 83675"/>
                <a:gd name="connsiteY0" fmla="*/ 81556 h 81556"/>
                <a:gd name="connsiteX1" fmla="*/ 53910 w 83675"/>
                <a:gd name="connsiteY1" fmla="*/ 28752 h 81556"/>
                <a:gd name="connsiteX2" fmla="*/ 1106 w 83675"/>
                <a:gd name="connsiteY2" fmla="*/ 30872 h 81556"/>
                <a:gd name="connsiteX3" fmla="*/ 0 w 83675"/>
                <a:gd name="connsiteY3" fmla="*/ 3225 h 81556"/>
                <a:gd name="connsiteX4" fmla="*/ 80358 w 83675"/>
                <a:gd name="connsiteY4" fmla="*/ 0 h 81556"/>
                <a:gd name="connsiteX5" fmla="*/ 83676 w 83675"/>
                <a:gd name="connsiteY5" fmla="*/ 80358 h 81556"/>
                <a:gd name="connsiteX6" fmla="*/ 56029 w 83675"/>
                <a:gd name="connsiteY6" fmla="*/ 81556 h 815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3675" h="81556">
                  <a:moveTo>
                    <a:pt x="56029" y="81556"/>
                  </a:moveTo>
                  <a:lnTo>
                    <a:pt x="53910" y="28752"/>
                  </a:lnTo>
                  <a:lnTo>
                    <a:pt x="1106" y="30872"/>
                  </a:lnTo>
                  <a:lnTo>
                    <a:pt x="0" y="3225"/>
                  </a:lnTo>
                  <a:lnTo>
                    <a:pt x="80358" y="0"/>
                  </a:lnTo>
                  <a:lnTo>
                    <a:pt x="83676" y="80358"/>
                  </a:lnTo>
                  <a:lnTo>
                    <a:pt x="56029" y="81556"/>
                  </a:lnTo>
                  <a:close/>
                </a:path>
              </a:pathLst>
            </a:custGeom>
            <a:solidFill>
              <a:srgbClr val="38383A"/>
            </a:solidFill>
            <a:ln w="9215" cap="flat">
              <a:noFill/>
              <a:prstDash val="solid"/>
              <a:miter/>
            </a:ln>
          </p:spPr>
          <p:txBody>
            <a:bodyPr rtlCol="0" anchor="ctr"/>
            <a:lstStyle/>
            <a:p>
              <a:endParaRPr lang="ja-JP" altLang="en-US"/>
            </a:p>
          </p:txBody>
        </p:sp>
        <p:sp>
          <p:nvSpPr>
            <p:cNvPr id="46" name="フリーフォーム: 図形 45">
              <a:extLst>
                <a:ext uri="{FF2B5EF4-FFF2-40B4-BE49-F238E27FC236}">
                  <a16:creationId xmlns:a16="http://schemas.microsoft.com/office/drawing/2014/main" id="{CD9FB593-73B2-05F6-41DC-3DB6A034A2B5}"/>
                </a:ext>
              </a:extLst>
            </p:cNvPr>
            <p:cNvSpPr/>
            <p:nvPr/>
          </p:nvSpPr>
          <p:spPr>
            <a:xfrm rot="18760800">
              <a:off x="4393597" y="3490401"/>
              <a:ext cx="136421" cy="23161"/>
            </a:xfrm>
            <a:custGeom>
              <a:avLst/>
              <a:gdLst>
                <a:gd name="connsiteX0" fmla="*/ -66 w 162836"/>
                <a:gd name="connsiteY0" fmla="*/ -952 h 27646"/>
                <a:gd name="connsiteX1" fmla="*/ 162771 w 162836"/>
                <a:gd name="connsiteY1" fmla="*/ -952 h 27646"/>
                <a:gd name="connsiteX2" fmla="*/ 162771 w 162836"/>
                <a:gd name="connsiteY2" fmla="*/ 26694 h 27646"/>
                <a:gd name="connsiteX3" fmla="*/ -66 w 162836"/>
                <a:gd name="connsiteY3" fmla="*/ 26694 h 27646"/>
              </a:gdLst>
              <a:ahLst/>
              <a:cxnLst>
                <a:cxn ang="0">
                  <a:pos x="connsiteX0" y="connsiteY0"/>
                </a:cxn>
                <a:cxn ang="0">
                  <a:pos x="connsiteX1" y="connsiteY1"/>
                </a:cxn>
                <a:cxn ang="0">
                  <a:pos x="connsiteX2" y="connsiteY2"/>
                </a:cxn>
                <a:cxn ang="0">
                  <a:pos x="connsiteX3" y="connsiteY3"/>
                </a:cxn>
              </a:cxnLst>
              <a:rect l="l" t="t" r="r" b="b"/>
              <a:pathLst>
                <a:path w="162836" h="27646">
                  <a:moveTo>
                    <a:pt x="-66" y="-952"/>
                  </a:moveTo>
                  <a:lnTo>
                    <a:pt x="162771" y="-952"/>
                  </a:lnTo>
                  <a:lnTo>
                    <a:pt x="162771" y="26694"/>
                  </a:lnTo>
                  <a:lnTo>
                    <a:pt x="-66" y="26694"/>
                  </a:lnTo>
                  <a:close/>
                </a:path>
              </a:pathLst>
            </a:custGeom>
            <a:solidFill>
              <a:srgbClr val="38383A"/>
            </a:solidFill>
            <a:ln w="9215" cap="flat">
              <a:noFill/>
              <a:prstDash val="solid"/>
              <a:miter/>
            </a:ln>
          </p:spPr>
          <p:txBody>
            <a:bodyPr rtlCol="0" anchor="ctr"/>
            <a:lstStyle/>
            <a:p>
              <a:endParaRPr lang="ja-JP" altLang="en-US"/>
            </a:p>
          </p:txBody>
        </p:sp>
        <p:sp>
          <p:nvSpPr>
            <p:cNvPr id="47" name="フリーフォーム: 図形 46">
              <a:extLst>
                <a:ext uri="{FF2B5EF4-FFF2-40B4-BE49-F238E27FC236}">
                  <a16:creationId xmlns:a16="http://schemas.microsoft.com/office/drawing/2014/main" id="{05F7C5C1-580B-86AE-109F-411BFE8D59F6}"/>
                </a:ext>
              </a:extLst>
            </p:cNvPr>
            <p:cNvSpPr/>
            <p:nvPr/>
          </p:nvSpPr>
          <p:spPr>
            <a:xfrm>
              <a:off x="4400890" y="3496264"/>
              <a:ext cx="70101" cy="68326"/>
            </a:xfrm>
            <a:custGeom>
              <a:avLst/>
              <a:gdLst>
                <a:gd name="connsiteX0" fmla="*/ 3317 w 83675"/>
                <a:gd name="connsiteY0" fmla="*/ 81556 h 81556"/>
                <a:gd name="connsiteX1" fmla="*/ 0 w 83675"/>
                <a:gd name="connsiteY1" fmla="*/ 1106 h 81556"/>
                <a:gd name="connsiteX2" fmla="*/ 27646 w 83675"/>
                <a:gd name="connsiteY2" fmla="*/ 0 h 81556"/>
                <a:gd name="connsiteX3" fmla="*/ 29766 w 83675"/>
                <a:gd name="connsiteY3" fmla="*/ 52804 h 81556"/>
                <a:gd name="connsiteX4" fmla="*/ 82570 w 83675"/>
                <a:gd name="connsiteY4" fmla="*/ 50685 h 81556"/>
                <a:gd name="connsiteX5" fmla="*/ 83676 w 83675"/>
                <a:gd name="connsiteY5" fmla="*/ 78239 h 81556"/>
                <a:gd name="connsiteX6" fmla="*/ 3317 w 83675"/>
                <a:gd name="connsiteY6" fmla="*/ 81556 h 815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3675" h="81556">
                  <a:moveTo>
                    <a:pt x="3317" y="81556"/>
                  </a:moveTo>
                  <a:lnTo>
                    <a:pt x="0" y="1106"/>
                  </a:lnTo>
                  <a:lnTo>
                    <a:pt x="27646" y="0"/>
                  </a:lnTo>
                  <a:lnTo>
                    <a:pt x="29766" y="52804"/>
                  </a:lnTo>
                  <a:lnTo>
                    <a:pt x="82570" y="50685"/>
                  </a:lnTo>
                  <a:lnTo>
                    <a:pt x="83676" y="78239"/>
                  </a:lnTo>
                  <a:lnTo>
                    <a:pt x="3317" y="81556"/>
                  </a:lnTo>
                  <a:close/>
                </a:path>
              </a:pathLst>
            </a:custGeom>
            <a:solidFill>
              <a:srgbClr val="38383A"/>
            </a:solidFill>
            <a:ln w="9215" cap="flat">
              <a:noFill/>
              <a:prstDash val="solid"/>
              <a:miter/>
            </a:ln>
          </p:spPr>
          <p:txBody>
            <a:bodyPr rtlCol="0" anchor="ctr"/>
            <a:lstStyle/>
            <a:p>
              <a:endParaRPr lang="ja-JP" altLang="en-US"/>
            </a:p>
          </p:txBody>
        </p:sp>
        <p:sp>
          <p:nvSpPr>
            <p:cNvPr id="48" name="フリーフォーム: 図形 47">
              <a:extLst>
                <a:ext uri="{FF2B5EF4-FFF2-40B4-BE49-F238E27FC236}">
                  <a16:creationId xmlns:a16="http://schemas.microsoft.com/office/drawing/2014/main" id="{526C83AA-8C4B-E7C3-F8CF-37371899EE9E}"/>
                </a:ext>
              </a:extLst>
            </p:cNvPr>
            <p:cNvSpPr/>
            <p:nvPr/>
          </p:nvSpPr>
          <p:spPr>
            <a:xfrm rot="19039200">
              <a:off x="4823018" y="3388334"/>
              <a:ext cx="23161" cy="136421"/>
            </a:xfrm>
            <a:custGeom>
              <a:avLst/>
              <a:gdLst>
                <a:gd name="connsiteX0" fmla="*/ -66 w 27646"/>
                <a:gd name="connsiteY0" fmla="*/ -953 h 162836"/>
                <a:gd name="connsiteX1" fmla="*/ 27580 w 27646"/>
                <a:gd name="connsiteY1" fmla="*/ -953 h 162836"/>
                <a:gd name="connsiteX2" fmla="*/ 27580 w 27646"/>
                <a:gd name="connsiteY2" fmla="*/ 161884 h 162836"/>
                <a:gd name="connsiteX3" fmla="*/ -66 w 27646"/>
                <a:gd name="connsiteY3" fmla="*/ 161884 h 162836"/>
              </a:gdLst>
              <a:ahLst/>
              <a:cxnLst>
                <a:cxn ang="0">
                  <a:pos x="connsiteX0" y="connsiteY0"/>
                </a:cxn>
                <a:cxn ang="0">
                  <a:pos x="connsiteX1" y="connsiteY1"/>
                </a:cxn>
                <a:cxn ang="0">
                  <a:pos x="connsiteX2" y="connsiteY2"/>
                </a:cxn>
                <a:cxn ang="0">
                  <a:pos x="connsiteX3" y="connsiteY3"/>
                </a:cxn>
              </a:cxnLst>
              <a:rect l="l" t="t" r="r" b="b"/>
              <a:pathLst>
                <a:path w="27646" h="162836">
                  <a:moveTo>
                    <a:pt x="-66" y="-953"/>
                  </a:moveTo>
                  <a:lnTo>
                    <a:pt x="27580" y="-953"/>
                  </a:lnTo>
                  <a:lnTo>
                    <a:pt x="27580" y="161884"/>
                  </a:lnTo>
                  <a:lnTo>
                    <a:pt x="-66" y="161884"/>
                  </a:lnTo>
                  <a:close/>
                </a:path>
              </a:pathLst>
            </a:custGeom>
            <a:solidFill>
              <a:srgbClr val="38383A"/>
            </a:solidFill>
            <a:ln w="9215" cap="flat">
              <a:noFill/>
              <a:prstDash val="solid"/>
              <a:miter/>
            </a:ln>
          </p:spPr>
          <p:txBody>
            <a:bodyPr rtlCol="0" anchor="ctr"/>
            <a:lstStyle/>
            <a:p>
              <a:endParaRPr lang="ja-JP" altLang="en-US"/>
            </a:p>
          </p:txBody>
        </p:sp>
        <p:sp>
          <p:nvSpPr>
            <p:cNvPr id="49" name="フリーフォーム: 図形 48">
              <a:extLst>
                <a:ext uri="{FF2B5EF4-FFF2-40B4-BE49-F238E27FC236}">
                  <a16:creationId xmlns:a16="http://schemas.microsoft.com/office/drawing/2014/main" id="{8E988AD7-4482-7F43-3AAC-EE6374C9D8FC}"/>
                </a:ext>
              </a:extLst>
            </p:cNvPr>
            <p:cNvSpPr/>
            <p:nvPr/>
          </p:nvSpPr>
          <p:spPr>
            <a:xfrm>
              <a:off x="4773713" y="3394122"/>
              <a:ext cx="70101" cy="68326"/>
            </a:xfrm>
            <a:custGeom>
              <a:avLst/>
              <a:gdLst>
                <a:gd name="connsiteX0" fmla="*/ 27646 w 83675"/>
                <a:gd name="connsiteY0" fmla="*/ 81556 h 81556"/>
                <a:gd name="connsiteX1" fmla="*/ 0 w 83675"/>
                <a:gd name="connsiteY1" fmla="*/ 80358 h 81556"/>
                <a:gd name="connsiteX2" fmla="*/ 3317 w 83675"/>
                <a:gd name="connsiteY2" fmla="*/ 0 h 81556"/>
                <a:gd name="connsiteX3" fmla="*/ 83676 w 83675"/>
                <a:gd name="connsiteY3" fmla="*/ 3225 h 81556"/>
                <a:gd name="connsiteX4" fmla="*/ 82570 w 83675"/>
                <a:gd name="connsiteY4" fmla="*/ 30872 h 81556"/>
                <a:gd name="connsiteX5" fmla="*/ 29766 w 83675"/>
                <a:gd name="connsiteY5" fmla="*/ 28752 h 81556"/>
                <a:gd name="connsiteX6" fmla="*/ 27646 w 83675"/>
                <a:gd name="connsiteY6" fmla="*/ 81556 h 815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3675" h="81556">
                  <a:moveTo>
                    <a:pt x="27646" y="81556"/>
                  </a:moveTo>
                  <a:lnTo>
                    <a:pt x="0" y="80358"/>
                  </a:lnTo>
                  <a:lnTo>
                    <a:pt x="3317" y="0"/>
                  </a:lnTo>
                  <a:lnTo>
                    <a:pt x="83676" y="3225"/>
                  </a:lnTo>
                  <a:lnTo>
                    <a:pt x="82570" y="30872"/>
                  </a:lnTo>
                  <a:lnTo>
                    <a:pt x="29766" y="28752"/>
                  </a:lnTo>
                  <a:lnTo>
                    <a:pt x="27646" y="81556"/>
                  </a:lnTo>
                  <a:close/>
                </a:path>
              </a:pathLst>
            </a:custGeom>
            <a:solidFill>
              <a:srgbClr val="38383A"/>
            </a:solidFill>
            <a:ln w="9215" cap="flat">
              <a:noFill/>
              <a:prstDash val="solid"/>
              <a:miter/>
            </a:ln>
          </p:spPr>
          <p:txBody>
            <a:bodyPr rtlCol="0" anchor="ctr"/>
            <a:lstStyle/>
            <a:p>
              <a:endParaRPr lang="ja-JP" altLang="en-US"/>
            </a:p>
          </p:txBody>
        </p:sp>
        <p:sp>
          <p:nvSpPr>
            <p:cNvPr id="50" name="フリーフォーム: 図形 49">
              <a:extLst>
                <a:ext uri="{FF2B5EF4-FFF2-40B4-BE49-F238E27FC236}">
                  <a16:creationId xmlns:a16="http://schemas.microsoft.com/office/drawing/2014/main" id="{800934C9-2DAB-8670-F40A-69C7B9AB4E19}"/>
                </a:ext>
              </a:extLst>
            </p:cNvPr>
            <p:cNvSpPr/>
            <p:nvPr/>
          </p:nvSpPr>
          <p:spPr>
            <a:xfrm rot="19039200">
              <a:off x="4756061" y="3432704"/>
              <a:ext cx="23161" cy="136421"/>
            </a:xfrm>
            <a:custGeom>
              <a:avLst/>
              <a:gdLst>
                <a:gd name="connsiteX0" fmla="*/ -66 w 27646"/>
                <a:gd name="connsiteY0" fmla="*/ -952 h 162836"/>
                <a:gd name="connsiteX1" fmla="*/ 27580 w 27646"/>
                <a:gd name="connsiteY1" fmla="*/ -952 h 162836"/>
                <a:gd name="connsiteX2" fmla="*/ 27580 w 27646"/>
                <a:gd name="connsiteY2" fmla="*/ 161884 h 162836"/>
                <a:gd name="connsiteX3" fmla="*/ -66 w 27646"/>
                <a:gd name="connsiteY3" fmla="*/ 161884 h 162836"/>
              </a:gdLst>
              <a:ahLst/>
              <a:cxnLst>
                <a:cxn ang="0">
                  <a:pos x="connsiteX0" y="connsiteY0"/>
                </a:cxn>
                <a:cxn ang="0">
                  <a:pos x="connsiteX1" y="connsiteY1"/>
                </a:cxn>
                <a:cxn ang="0">
                  <a:pos x="connsiteX2" y="connsiteY2"/>
                </a:cxn>
                <a:cxn ang="0">
                  <a:pos x="connsiteX3" y="connsiteY3"/>
                </a:cxn>
              </a:cxnLst>
              <a:rect l="l" t="t" r="r" b="b"/>
              <a:pathLst>
                <a:path w="27646" h="162836">
                  <a:moveTo>
                    <a:pt x="-66" y="-952"/>
                  </a:moveTo>
                  <a:lnTo>
                    <a:pt x="27580" y="-952"/>
                  </a:lnTo>
                  <a:lnTo>
                    <a:pt x="27580" y="161884"/>
                  </a:lnTo>
                  <a:lnTo>
                    <a:pt x="-66" y="161884"/>
                  </a:lnTo>
                  <a:close/>
                </a:path>
              </a:pathLst>
            </a:custGeom>
            <a:solidFill>
              <a:srgbClr val="38383A"/>
            </a:solidFill>
            <a:ln w="9215" cap="flat">
              <a:noFill/>
              <a:prstDash val="solid"/>
              <a:miter/>
            </a:ln>
          </p:spPr>
          <p:txBody>
            <a:bodyPr rtlCol="0" anchor="ctr"/>
            <a:lstStyle/>
            <a:p>
              <a:endParaRPr lang="ja-JP" altLang="en-US"/>
            </a:p>
          </p:txBody>
        </p:sp>
        <p:sp>
          <p:nvSpPr>
            <p:cNvPr id="51" name="フリーフォーム: 図形 50">
              <a:extLst>
                <a:ext uri="{FF2B5EF4-FFF2-40B4-BE49-F238E27FC236}">
                  <a16:creationId xmlns:a16="http://schemas.microsoft.com/office/drawing/2014/main" id="{41FA3E7E-4E9D-9A03-3E63-EB33012DEE8A}"/>
                </a:ext>
              </a:extLst>
            </p:cNvPr>
            <p:cNvSpPr/>
            <p:nvPr/>
          </p:nvSpPr>
          <p:spPr>
            <a:xfrm>
              <a:off x="4758503" y="3496264"/>
              <a:ext cx="70025" cy="68326"/>
            </a:xfrm>
            <a:custGeom>
              <a:avLst/>
              <a:gdLst>
                <a:gd name="connsiteX0" fmla="*/ 80359 w 83584"/>
                <a:gd name="connsiteY0" fmla="*/ 81556 h 81556"/>
                <a:gd name="connsiteX1" fmla="*/ 0 w 83584"/>
                <a:gd name="connsiteY1" fmla="*/ 78239 h 81556"/>
                <a:gd name="connsiteX2" fmla="*/ 1106 w 83584"/>
                <a:gd name="connsiteY2" fmla="*/ 50685 h 81556"/>
                <a:gd name="connsiteX3" fmla="*/ 53819 w 83584"/>
                <a:gd name="connsiteY3" fmla="*/ 52804 h 81556"/>
                <a:gd name="connsiteX4" fmla="*/ 56030 w 83584"/>
                <a:gd name="connsiteY4" fmla="*/ 0 h 81556"/>
                <a:gd name="connsiteX5" fmla="*/ 83584 w 83584"/>
                <a:gd name="connsiteY5" fmla="*/ 1106 h 81556"/>
                <a:gd name="connsiteX6" fmla="*/ 80359 w 83584"/>
                <a:gd name="connsiteY6" fmla="*/ 81556 h 815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3584" h="81556">
                  <a:moveTo>
                    <a:pt x="80359" y="81556"/>
                  </a:moveTo>
                  <a:lnTo>
                    <a:pt x="0" y="78239"/>
                  </a:lnTo>
                  <a:lnTo>
                    <a:pt x="1106" y="50685"/>
                  </a:lnTo>
                  <a:lnTo>
                    <a:pt x="53819" y="52804"/>
                  </a:lnTo>
                  <a:lnTo>
                    <a:pt x="56030" y="0"/>
                  </a:lnTo>
                  <a:lnTo>
                    <a:pt x="83584" y="1106"/>
                  </a:lnTo>
                  <a:lnTo>
                    <a:pt x="80359" y="81556"/>
                  </a:lnTo>
                  <a:close/>
                </a:path>
              </a:pathLst>
            </a:custGeom>
            <a:solidFill>
              <a:srgbClr val="38383A"/>
            </a:solidFill>
            <a:ln w="9215" cap="flat">
              <a:noFill/>
              <a:prstDash val="solid"/>
              <a:miter/>
            </a:ln>
          </p:spPr>
          <p:txBody>
            <a:bodyPr rtlCol="0" anchor="ctr"/>
            <a:lstStyle/>
            <a:p>
              <a:endParaRPr lang="ja-JP" altLang="en-US"/>
            </a:p>
          </p:txBody>
        </p:sp>
      </p:grpSp>
      <p:sp>
        <p:nvSpPr>
          <p:cNvPr id="52" name="四角形: 角を丸くする 51">
            <a:extLst>
              <a:ext uri="{FF2B5EF4-FFF2-40B4-BE49-F238E27FC236}">
                <a16:creationId xmlns:a16="http://schemas.microsoft.com/office/drawing/2014/main" id="{68E34EAD-B2F8-818A-86E1-F9AB32B87EC6}"/>
              </a:ext>
            </a:extLst>
          </p:cNvPr>
          <p:cNvSpPr/>
          <p:nvPr/>
        </p:nvSpPr>
        <p:spPr>
          <a:xfrm>
            <a:off x="7079759" y="3797921"/>
            <a:ext cx="914400" cy="293615"/>
          </a:xfrm>
          <a:prstGeom prst="round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kumimoji="1" lang="ja-JP" altLang="en-US" sz="1000" dirty="0">
                <a:latin typeface="Meiryo UI" panose="020B0604030504040204" pitchFamily="50" charset="-128"/>
                <a:ea typeface="Meiryo UI" panose="020B0604030504040204" pitchFamily="50" charset="-128"/>
              </a:rPr>
              <a:t>地域高齢者</a:t>
            </a:r>
          </a:p>
        </p:txBody>
      </p:sp>
      <p:sp>
        <p:nvSpPr>
          <p:cNvPr id="53" name="四角形: 角を丸くする 52">
            <a:extLst>
              <a:ext uri="{FF2B5EF4-FFF2-40B4-BE49-F238E27FC236}">
                <a16:creationId xmlns:a16="http://schemas.microsoft.com/office/drawing/2014/main" id="{07FCF680-59EB-4161-68BB-D4C86CD7505D}"/>
              </a:ext>
            </a:extLst>
          </p:cNvPr>
          <p:cNvSpPr/>
          <p:nvPr/>
        </p:nvSpPr>
        <p:spPr>
          <a:xfrm>
            <a:off x="7648047" y="4979783"/>
            <a:ext cx="914400" cy="293615"/>
          </a:xfrm>
          <a:prstGeom prst="round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kumimoji="1" lang="ja-JP" altLang="en-US" sz="1000" dirty="0">
                <a:latin typeface="Meiryo UI" panose="020B0604030504040204" pitchFamily="50" charset="-128"/>
                <a:ea typeface="Meiryo UI" panose="020B0604030504040204" pitchFamily="50" charset="-128"/>
              </a:rPr>
              <a:t>地域住民</a:t>
            </a:r>
          </a:p>
        </p:txBody>
      </p:sp>
      <p:sp>
        <p:nvSpPr>
          <p:cNvPr id="54" name="テキスト ボックス 53">
            <a:extLst>
              <a:ext uri="{FF2B5EF4-FFF2-40B4-BE49-F238E27FC236}">
                <a16:creationId xmlns:a16="http://schemas.microsoft.com/office/drawing/2014/main" id="{8138B02E-9A5D-4698-E4A7-5B450A3CE20E}"/>
              </a:ext>
            </a:extLst>
          </p:cNvPr>
          <p:cNvSpPr txBox="1"/>
          <p:nvPr/>
        </p:nvSpPr>
        <p:spPr>
          <a:xfrm>
            <a:off x="6943926" y="5429258"/>
            <a:ext cx="1830959" cy="1277273"/>
          </a:xfrm>
          <a:prstGeom prst="rect">
            <a:avLst/>
          </a:prstGeom>
          <a:noFill/>
        </p:spPr>
        <p:style>
          <a:lnRef idx="2">
            <a:schemeClr val="dk1"/>
          </a:lnRef>
          <a:fillRef idx="1">
            <a:schemeClr val="lt1"/>
          </a:fillRef>
          <a:effectRef idx="0">
            <a:schemeClr val="dk1"/>
          </a:effectRef>
          <a:fontRef idx="minor">
            <a:schemeClr val="dk1"/>
          </a:fontRef>
        </p:style>
        <p:txBody>
          <a:bodyPr wrap="square" rtlCol="0">
            <a:spAutoFit/>
          </a:bodyPr>
          <a:lstStyle/>
          <a:p>
            <a:r>
              <a:rPr lang="ja-JP" altLang="en-US" sz="1100" dirty="0">
                <a:latin typeface="Meiryo UI" panose="020B0604030504040204" pitchFamily="50" charset="-128"/>
                <a:ea typeface="Meiryo UI" panose="020B0604030504040204" pitchFamily="50" charset="-128"/>
              </a:rPr>
              <a:t>本プロジェクトチームと地域の自治会を始めとする住民、そしてターゲットとする地域高齢者とが相互に作用し合い、影響し合うことで、高齢者の笑顔が絶えない沖縄県を目指す。</a:t>
            </a:r>
            <a:endParaRPr kumimoji="1" lang="ja-JP" altLang="en-US" sz="1100" dirty="0">
              <a:latin typeface="Meiryo UI" panose="020B0604030504040204" pitchFamily="50" charset="-128"/>
              <a:ea typeface="Meiryo UI" panose="020B0604030504040204" pitchFamily="50" charset="-128"/>
            </a:endParaRPr>
          </a:p>
        </p:txBody>
      </p:sp>
      <p:sp>
        <p:nvSpPr>
          <p:cNvPr id="55" name="四角形: 角を丸くする 54">
            <a:extLst>
              <a:ext uri="{FF2B5EF4-FFF2-40B4-BE49-F238E27FC236}">
                <a16:creationId xmlns:a16="http://schemas.microsoft.com/office/drawing/2014/main" id="{FD6AEF36-8BF9-AD6F-8E22-E85A2F4787C4}"/>
              </a:ext>
            </a:extLst>
          </p:cNvPr>
          <p:cNvSpPr/>
          <p:nvPr/>
        </p:nvSpPr>
        <p:spPr>
          <a:xfrm>
            <a:off x="4774589" y="5785040"/>
            <a:ext cx="624548" cy="921491"/>
          </a:xfrm>
          <a:prstGeom prst="round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kumimoji="1" lang="en-US" altLang="ja-JP" sz="900" dirty="0">
                <a:latin typeface="Meiryo UI" panose="020B0604030504040204" pitchFamily="50" charset="-128"/>
                <a:ea typeface="Meiryo UI" panose="020B0604030504040204" pitchFamily="50" charset="-128"/>
              </a:rPr>
              <a:t>(</a:t>
            </a:r>
            <a:r>
              <a:rPr kumimoji="1" lang="ja-JP" altLang="en-US" sz="900" dirty="0">
                <a:latin typeface="Meiryo UI" panose="020B0604030504040204" pitchFamily="50" charset="-128"/>
                <a:ea typeface="Meiryo UI" panose="020B0604030504040204" pitchFamily="50" charset="-128"/>
              </a:rPr>
              <a:t>株</a:t>
            </a:r>
            <a:r>
              <a:rPr kumimoji="1" lang="en-US" altLang="ja-JP" sz="900" dirty="0">
                <a:latin typeface="Meiryo UI" panose="020B0604030504040204" pitchFamily="50" charset="-128"/>
                <a:ea typeface="Meiryo UI" panose="020B0604030504040204" pitchFamily="50" charset="-128"/>
              </a:rPr>
              <a:t>)</a:t>
            </a:r>
            <a:r>
              <a:rPr kumimoji="1" lang="ja-JP" altLang="en-US" sz="900" dirty="0">
                <a:latin typeface="Meiryo UI" panose="020B0604030504040204" pitchFamily="50" charset="-128"/>
                <a:ea typeface="Meiryo UI" panose="020B0604030504040204" pitchFamily="50" charset="-128"/>
              </a:rPr>
              <a:t>おきなわ</a:t>
            </a:r>
            <a:r>
              <a:rPr kumimoji="1" lang="en-US" altLang="ja-JP" sz="900" dirty="0">
                <a:latin typeface="Meiryo UI" panose="020B0604030504040204" pitchFamily="50" charset="-128"/>
                <a:ea typeface="Meiryo UI" panose="020B0604030504040204" pitchFamily="50" charset="-128"/>
              </a:rPr>
              <a:t>SDGs</a:t>
            </a:r>
            <a:endParaRPr kumimoji="1" lang="ja-JP" altLang="en-US" sz="900" dirty="0">
              <a:latin typeface="Meiryo UI" panose="020B0604030504040204" pitchFamily="50" charset="-128"/>
              <a:ea typeface="Meiryo UI" panose="020B0604030504040204" pitchFamily="50" charset="-128"/>
            </a:endParaRPr>
          </a:p>
        </p:txBody>
      </p:sp>
      <p:sp>
        <p:nvSpPr>
          <p:cNvPr id="56" name="四角形: 角を丸くする 55">
            <a:extLst>
              <a:ext uri="{FF2B5EF4-FFF2-40B4-BE49-F238E27FC236}">
                <a16:creationId xmlns:a16="http://schemas.microsoft.com/office/drawing/2014/main" id="{C8B81996-54D7-633E-0F44-24D6F3A7A1AF}"/>
              </a:ext>
            </a:extLst>
          </p:cNvPr>
          <p:cNvSpPr/>
          <p:nvPr/>
        </p:nvSpPr>
        <p:spPr>
          <a:xfrm>
            <a:off x="5509052" y="5787895"/>
            <a:ext cx="624548" cy="921491"/>
          </a:xfrm>
          <a:prstGeom prst="round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altLang="ja-JP" sz="900" dirty="0">
                <a:latin typeface="Meiryo UI" panose="020B0604030504040204" pitchFamily="50" charset="-128"/>
                <a:ea typeface="Meiryo UI" panose="020B0604030504040204" pitchFamily="50" charset="-128"/>
              </a:rPr>
              <a:t>(</a:t>
            </a:r>
            <a:r>
              <a:rPr lang="ja-JP" altLang="en-US" sz="900" dirty="0">
                <a:latin typeface="Meiryo UI" panose="020B0604030504040204" pitchFamily="50" charset="-128"/>
                <a:ea typeface="Meiryo UI" panose="020B0604030504040204" pitchFamily="50" charset="-128"/>
              </a:rPr>
              <a:t>一社</a:t>
            </a:r>
            <a:r>
              <a:rPr lang="en-US" altLang="ja-JP" sz="900" dirty="0">
                <a:latin typeface="Meiryo UI" panose="020B0604030504040204" pitchFamily="50" charset="-128"/>
                <a:ea typeface="Meiryo UI" panose="020B0604030504040204" pitchFamily="50" charset="-128"/>
              </a:rPr>
              <a:t>)</a:t>
            </a:r>
            <a:r>
              <a:rPr lang="ja-JP" altLang="en-US" sz="900" dirty="0">
                <a:latin typeface="Meiryo UI" panose="020B0604030504040204" pitchFamily="50" charset="-128"/>
                <a:ea typeface="Meiryo UI" panose="020B0604030504040204" pitchFamily="50" charset="-128"/>
              </a:rPr>
              <a:t>ちゅら</a:t>
            </a:r>
            <a:r>
              <a:rPr lang="en-US" altLang="ja-JP" sz="900" dirty="0">
                <a:latin typeface="Meiryo UI" panose="020B0604030504040204" pitchFamily="50" charset="-128"/>
                <a:ea typeface="Meiryo UI" panose="020B0604030504040204" pitchFamily="50" charset="-128"/>
              </a:rPr>
              <a:t>well-being</a:t>
            </a:r>
          </a:p>
        </p:txBody>
      </p:sp>
      <p:sp>
        <p:nvSpPr>
          <p:cNvPr id="57" name="四角形: 角を丸くする 56">
            <a:extLst>
              <a:ext uri="{FF2B5EF4-FFF2-40B4-BE49-F238E27FC236}">
                <a16:creationId xmlns:a16="http://schemas.microsoft.com/office/drawing/2014/main" id="{5932C058-E0FE-152A-831B-FC9AE9F3C792}"/>
              </a:ext>
            </a:extLst>
          </p:cNvPr>
          <p:cNvSpPr/>
          <p:nvPr/>
        </p:nvSpPr>
        <p:spPr>
          <a:xfrm>
            <a:off x="6239677" y="5785040"/>
            <a:ext cx="624548" cy="921491"/>
          </a:xfrm>
          <a:prstGeom prst="round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ja-JP" altLang="en-US" sz="900" dirty="0">
                <a:latin typeface="Meiryo UI" panose="020B0604030504040204" pitchFamily="50" charset="-128"/>
                <a:ea typeface="Meiryo UI" panose="020B0604030504040204" pitchFamily="50" charset="-128"/>
              </a:rPr>
              <a:t>ボランティア</a:t>
            </a:r>
            <a:endParaRPr lang="en-US" altLang="ja-JP" sz="900" dirty="0">
              <a:latin typeface="Meiryo UI" panose="020B0604030504040204" pitchFamily="50" charset="-128"/>
              <a:ea typeface="Meiryo UI" panose="020B0604030504040204" pitchFamily="50" charset="-128"/>
            </a:endParaRPr>
          </a:p>
          <a:p>
            <a:pPr algn="ctr"/>
            <a:r>
              <a:rPr kumimoji="1" lang="en-US" altLang="ja-JP" sz="700" b="1" u="sng" dirty="0">
                <a:latin typeface="Meiryo UI" panose="020B0604030504040204" pitchFamily="50" charset="-128"/>
                <a:ea typeface="Meiryo UI" panose="020B0604030504040204" pitchFamily="50" charset="-128"/>
              </a:rPr>
              <a:t>※</a:t>
            </a:r>
            <a:r>
              <a:rPr kumimoji="1" lang="ja-JP" altLang="en-US" sz="700" b="1" u="sng" dirty="0">
                <a:latin typeface="Meiryo UI" panose="020B0604030504040204" pitchFamily="50" charset="-128"/>
                <a:ea typeface="Meiryo UI" panose="020B0604030504040204" pitchFamily="50" charset="-128"/>
              </a:rPr>
              <a:t>募集中</a:t>
            </a:r>
          </a:p>
        </p:txBody>
      </p:sp>
      <p:cxnSp>
        <p:nvCxnSpPr>
          <p:cNvPr id="58" name="コネクタ: カギ線 57">
            <a:extLst>
              <a:ext uri="{FF2B5EF4-FFF2-40B4-BE49-F238E27FC236}">
                <a16:creationId xmlns:a16="http://schemas.microsoft.com/office/drawing/2014/main" id="{7F6FE8AD-8DBC-EDE0-43F8-290A2CD04DCD}"/>
              </a:ext>
            </a:extLst>
          </p:cNvPr>
          <p:cNvCxnSpPr>
            <a:cxnSpLocks/>
            <a:stCxn id="32" idx="2"/>
            <a:endCxn id="57" idx="0"/>
          </p:cNvCxnSpPr>
          <p:nvPr/>
        </p:nvCxnSpPr>
        <p:spPr>
          <a:xfrm rot="16200000" flipH="1">
            <a:off x="5719880" y="4952968"/>
            <a:ext cx="503265" cy="1160878"/>
          </a:xfrm>
          <a:prstGeom prst="bentConnector3">
            <a:avLst>
              <a:gd name="adj1" fmla="val 50000"/>
            </a:avLst>
          </a:prstGeom>
        </p:spPr>
        <p:style>
          <a:lnRef idx="3">
            <a:schemeClr val="accent5"/>
          </a:lnRef>
          <a:fillRef idx="0">
            <a:schemeClr val="accent5"/>
          </a:fillRef>
          <a:effectRef idx="2">
            <a:schemeClr val="accent5"/>
          </a:effectRef>
          <a:fontRef idx="minor">
            <a:schemeClr val="tx1"/>
          </a:fontRef>
        </p:style>
      </p:cxnSp>
      <p:cxnSp>
        <p:nvCxnSpPr>
          <p:cNvPr id="59" name="コネクタ: カギ線 58">
            <a:extLst>
              <a:ext uri="{FF2B5EF4-FFF2-40B4-BE49-F238E27FC236}">
                <a16:creationId xmlns:a16="http://schemas.microsoft.com/office/drawing/2014/main" id="{B33AB1A0-CF68-8D39-3754-4C878291F6D8}"/>
              </a:ext>
            </a:extLst>
          </p:cNvPr>
          <p:cNvCxnSpPr>
            <a:cxnSpLocks/>
            <a:stCxn id="32" idx="2"/>
            <a:endCxn id="56" idx="0"/>
          </p:cNvCxnSpPr>
          <p:nvPr/>
        </p:nvCxnSpPr>
        <p:spPr>
          <a:xfrm rot="16200000" flipH="1">
            <a:off x="5353139" y="5319708"/>
            <a:ext cx="506120" cy="430253"/>
          </a:xfrm>
          <a:prstGeom prst="bentConnector3">
            <a:avLst>
              <a:gd name="adj1" fmla="val 50000"/>
            </a:avLst>
          </a:prstGeom>
        </p:spPr>
        <p:style>
          <a:lnRef idx="3">
            <a:schemeClr val="accent5"/>
          </a:lnRef>
          <a:fillRef idx="0">
            <a:schemeClr val="accent5"/>
          </a:fillRef>
          <a:effectRef idx="2">
            <a:schemeClr val="accent5"/>
          </a:effectRef>
          <a:fontRef idx="minor">
            <a:schemeClr val="tx1"/>
          </a:fontRef>
        </p:style>
      </p:cxnSp>
      <p:cxnSp>
        <p:nvCxnSpPr>
          <p:cNvPr id="60" name="コネクタ: カギ線 59">
            <a:extLst>
              <a:ext uri="{FF2B5EF4-FFF2-40B4-BE49-F238E27FC236}">
                <a16:creationId xmlns:a16="http://schemas.microsoft.com/office/drawing/2014/main" id="{D0BDE2F6-226D-632B-B13A-12EA10912710}"/>
              </a:ext>
            </a:extLst>
          </p:cNvPr>
          <p:cNvCxnSpPr>
            <a:cxnSpLocks/>
            <a:stCxn id="32" idx="2"/>
            <a:endCxn id="55" idx="0"/>
          </p:cNvCxnSpPr>
          <p:nvPr/>
        </p:nvCxnSpPr>
        <p:spPr>
          <a:xfrm rot="5400000">
            <a:off x="4987336" y="5381302"/>
            <a:ext cx="503265" cy="304210"/>
          </a:xfrm>
          <a:prstGeom prst="bentConnector3">
            <a:avLst>
              <a:gd name="adj1" fmla="val 50000"/>
            </a:avLst>
          </a:prstGeom>
        </p:spPr>
        <p:style>
          <a:lnRef idx="3">
            <a:schemeClr val="accent5"/>
          </a:lnRef>
          <a:fillRef idx="0">
            <a:schemeClr val="accent5"/>
          </a:fillRef>
          <a:effectRef idx="2">
            <a:schemeClr val="accent5"/>
          </a:effectRef>
          <a:fontRef idx="minor">
            <a:schemeClr val="tx1"/>
          </a:fontRef>
        </p:style>
      </p:cxnSp>
      <p:pic>
        <p:nvPicPr>
          <p:cNvPr id="61" name="図 60">
            <a:extLst>
              <a:ext uri="{FF2B5EF4-FFF2-40B4-BE49-F238E27FC236}">
                <a16:creationId xmlns:a16="http://schemas.microsoft.com/office/drawing/2014/main" id="{62F6F7A4-8790-022C-AC4D-D4AB733B9C50}"/>
              </a:ext>
            </a:extLst>
          </p:cNvPr>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1253768" y="5547355"/>
            <a:ext cx="432000" cy="432000"/>
          </a:xfrm>
          <a:prstGeom prst="rect">
            <a:avLst/>
          </a:prstGeom>
          <a:noFill/>
          <a:ln>
            <a:noFill/>
          </a:ln>
        </p:spPr>
      </p:pic>
      <p:pic>
        <p:nvPicPr>
          <p:cNvPr id="62" name="図 61">
            <a:extLst>
              <a:ext uri="{FF2B5EF4-FFF2-40B4-BE49-F238E27FC236}">
                <a16:creationId xmlns:a16="http://schemas.microsoft.com/office/drawing/2014/main" id="{08ABE1BA-24E3-503B-B829-C11F266A1BA3}"/>
              </a:ext>
            </a:extLst>
          </p:cNvPr>
          <p:cNvPicPr>
            <a:picLocks noChangeAspect="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0768613" y="5547355"/>
            <a:ext cx="432000" cy="432000"/>
          </a:xfrm>
          <a:prstGeom prst="rect">
            <a:avLst/>
          </a:prstGeom>
          <a:noFill/>
          <a:ln>
            <a:noFill/>
          </a:ln>
        </p:spPr>
      </p:pic>
      <p:pic>
        <p:nvPicPr>
          <p:cNvPr id="63" name="図 62">
            <a:extLst>
              <a:ext uri="{FF2B5EF4-FFF2-40B4-BE49-F238E27FC236}">
                <a16:creationId xmlns:a16="http://schemas.microsoft.com/office/drawing/2014/main" id="{B0909CB7-709C-D46B-E29A-6E400B911BAE}"/>
              </a:ext>
            </a:extLst>
          </p:cNvPr>
          <p:cNvPicPr>
            <a:picLocks noChangeAspect="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10245938" y="5547355"/>
            <a:ext cx="432000" cy="432000"/>
          </a:xfrm>
          <a:prstGeom prst="rect">
            <a:avLst/>
          </a:prstGeom>
          <a:noFill/>
          <a:ln>
            <a:noFill/>
          </a:ln>
        </p:spPr>
      </p:pic>
      <p:pic>
        <p:nvPicPr>
          <p:cNvPr id="64" name="図 63">
            <a:extLst>
              <a:ext uri="{FF2B5EF4-FFF2-40B4-BE49-F238E27FC236}">
                <a16:creationId xmlns:a16="http://schemas.microsoft.com/office/drawing/2014/main" id="{498695B0-6A68-E900-354D-97850A4BAD81}"/>
              </a:ext>
            </a:extLst>
          </p:cNvPr>
          <p:cNvPicPr>
            <a:picLocks noChangeAspect="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10254555" y="4998213"/>
            <a:ext cx="432000" cy="432000"/>
          </a:xfrm>
          <a:prstGeom prst="rect">
            <a:avLst/>
          </a:prstGeom>
          <a:noFill/>
          <a:ln>
            <a:noFill/>
          </a:ln>
        </p:spPr>
      </p:pic>
      <p:pic>
        <p:nvPicPr>
          <p:cNvPr id="65" name="図 64">
            <a:extLst>
              <a:ext uri="{FF2B5EF4-FFF2-40B4-BE49-F238E27FC236}">
                <a16:creationId xmlns:a16="http://schemas.microsoft.com/office/drawing/2014/main" id="{AE2DF952-773D-A886-3142-93C0CB352F03}"/>
              </a:ext>
            </a:extLst>
          </p:cNvPr>
          <p:cNvPicPr>
            <a:picLocks noChangeAspect="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9765521" y="4998213"/>
            <a:ext cx="432000" cy="432000"/>
          </a:xfrm>
          <a:prstGeom prst="rect">
            <a:avLst/>
          </a:prstGeom>
          <a:noFill/>
          <a:ln>
            <a:noFill/>
          </a:ln>
        </p:spPr>
      </p:pic>
      <p:pic>
        <p:nvPicPr>
          <p:cNvPr id="66" name="図 65">
            <a:extLst>
              <a:ext uri="{FF2B5EF4-FFF2-40B4-BE49-F238E27FC236}">
                <a16:creationId xmlns:a16="http://schemas.microsoft.com/office/drawing/2014/main" id="{F794E060-477B-B741-73AB-5126691806E7}"/>
              </a:ext>
            </a:extLst>
          </p:cNvPr>
          <p:cNvPicPr>
            <a:picLocks noChangeAspect="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9251903" y="4998213"/>
            <a:ext cx="432000" cy="432000"/>
          </a:xfrm>
          <a:prstGeom prst="rect">
            <a:avLst/>
          </a:prstGeom>
          <a:noFill/>
          <a:ln>
            <a:noFill/>
          </a:ln>
        </p:spPr>
      </p:pic>
      <p:pic>
        <p:nvPicPr>
          <p:cNvPr id="67" name="図 66">
            <a:extLst>
              <a:ext uri="{FF2B5EF4-FFF2-40B4-BE49-F238E27FC236}">
                <a16:creationId xmlns:a16="http://schemas.microsoft.com/office/drawing/2014/main" id="{7C891CF0-A5CB-A414-5368-5C247A6DA650}"/>
              </a:ext>
            </a:extLst>
          </p:cNvPr>
          <p:cNvPicPr>
            <a:picLocks noChangeAspect="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11280184" y="4474645"/>
            <a:ext cx="432000" cy="432000"/>
          </a:xfrm>
          <a:prstGeom prst="rect">
            <a:avLst/>
          </a:prstGeom>
          <a:noFill/>
          <a:ln>
            <a:noFill/>
          </a:ln>
        </p:spPr>
      </p:pic>
      <p:pic>
        <p:nvPicPr>
          <p:cNvPr id="68" name="図 67">
            <a:extLst>
              <a:ext uri="{FF2B5EF4-FFF2-40B4-BE49-F238E27FC236}">
                <a16:creationId xmlns:a16="http://schemas.microsoft.com/office/drawing/2014/main" id="{245A2B2A-A110-0E6C-6B95-A1D81B33551C}"/>
              </a:ext>
            </a:extLst>
          </p:cNvPr>
          <p:cNvPicPr>
            <a:picLocks noChangeAspect="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10770460" y="4474645"/>
            <a:ext cx="432000" cy="432000"/>
          </a:xfrm>
          <a:prstGeom prst="rect">
            <a:avLst/>
          </a:prstGeom>
          <a:noFill/>
          <a:ln>
            <a:noFill/>
          </a:ln>
        </p:spPr>
      </p:pic>
      <p:pic>
        <p:nvPicPr>
          <p:cNvPr id="69" name="図 68">
            <a:extLst>
              <a:ext uri="{FF2B5EF4-FFF2-40B4-BE49-F238E27FC236}">
                <a16:creationId xmlns:a16="http://schemas.microsoft.com/office/drawing/2014/main" id="{9E197662-2CDA-9E1D-CC2B-64EC64E39454}"/>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262007" y="4474645"/>
            <a:ext cx="432000" cy="432000"/>
          </a:xfrm>
          <a:prstGeom prst="rect">
            <a:avLst/>
          </a:prstGeom>
          <a:noFill/>
          <a:ln>
            <a:noFill/>
          </a:ln>
        </p:spPr>
      </p:pic>
      <p:pic>
        <p:nvPicPr>
          <p:cNvPr id="70" name="図 69">
            <a:extLst>
              <a:ext uri="{FF2B5EF4-FFF2-40B4-BE49-F238E27FC236}">
                <a16:creationId xmlns:a16="http://schemas.microsoft.com/office/drawing/2014/main" id="{ADDB35E4-50A5-A276-D8E5-ADA545C244B0}"/>
              </a:ext>
            </a:extLst>
          </p:cNvPr>
          <p:cNvPicPr>
            <a:picLocks noChangeAspect="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9775597" y="4474645"/>
            <a:ext cx="432000" cy="432000"/>
          </a:xfrm>
          <a:prstGeom prst="rect">
            <a:avLst/>
          </a:prstGeom>
          <a:noFill/>
          <a:ln>
            <a:noFill/>
          </a:ln>
        </p:spPr>
      </p:pic>
      <p:pic>
        <p:nvPicPr>
          <p:cNvPr id="71" name="図 70">
            <a:extLst>
              <a:ext uri="{FF2B5EF4-FFF2-40B4-BE49-F238E27FC236}">
                <a16:creationId xmlns:a16="http://schemas.microsoft.com/office/drawing/2014/main" id="{79F2EE7E-8058-6776-8BF0-0FFB88C44221}"/>
              </a:ext>
            </a:extLst>
          </p:cNvPr>
          <p:cNvPicPr>
            <a:picLocks noChangeAspect="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9251903" y="4474645"/>
            <a:ext cx="432000" cy="432000"/>
          </a:xfrm>
          <a:prstGeom prst="rect">
            <a:avLst/>
          </a:prstGeom>
          <a:noFill/>
          <a:ln>
            <a:noFill/>
          </a:ln>
        </p:spPr>
      </p:pic>
      <p:pic>
        <p:nvPicPr>
          <p:cNvPr id="72" name="図 71">
            <a:extLst>
              <a:ext uri="{FF2B5EF4-FFF2-40B4-BE49-F238E27FC236}">
                <a16:creationId xmlns:a16="http://schemas.microsoft.com/office/drawing/2014/main" id="{8101D92E-83E9-380B-8440-31EAE4E8442C}"/>
              </a:ext>
            </a:extLst>
          </p:cNvPr>
          <p:cNvPicPr>
            <a:picLocks noChangeAspect="1"/>
          </p:cNvPicPr>
          <p:nvPr/>
        </p:nvPicPr>
        <p:blipFill>
          <a:blip r:embed="rId15" cstate="print">
            <a:extLst>
              <a:ext uri="{28A0092B-C50C-407E-A947-70E740481C1C}">
                <a14:useLocalDpi xmlns:a14="http://schemas.microsoft.com/office/drawing/2010/main" val="0"/>
              </a:ext>
            </a:extLst>
          </a:blip>
          <a:srcRect/>
          <a:stretch>
            <a:fillRect/>
          </a:stretch>
        </p:blipFill>
        <p:spPr bwMode="auto">
          <a:xfrm>
            <a:off x="11775136" y="4998213"/>
            <a:ext cx="432000" cy="432000"/>
          </a:xfrm>
          <a:prstGeom prst="rect">
            <a:avLst/>
          </a:prstGeom>
          <a:noFill/>
          <a:ln>
            <a:noFill/>
          </a:ln>
        </p:spPr>
      </p:pic>
      <p:pic>
        <p:nvPicPr>
          <p:cNvPr id="73" name="図 72">
            <a:extLst>
              <a:ext uri="{FF2B5EF4-FFF2-40B4-BE49-F238E27FC236}">
                <a16:creationId xmlns:a16="http://schemas.microsoft.com/office/drawing/2014/main" id="{54776BA3-8DD8-2AC8-7979-7D90E9B865A2}"/>
              </a:ext>
            </a:extLst>
          </p:cNvPr>
          <p:cNvPicPr>
            <a:picLocks noChangeAspect="1"/>
          </p:cNvPicPr>
          <p:nvPr/>
        </p:nvPicPr>
        <p:blipFill>
          <a:blip r:embed="rId16" cstate="print">
            <a:extLst>
              <a:ext uri="{28A0092B-C50C-407E-A947-70E740481C1C}">
                <a14:useLocalDpi xmlns:a14="http://schemas.microsoft.com/office/drawing/2010/main" val="0"/>
              </a:ext>
            </a:extLst>
          </a:blip>
          <a:srcRect/>
          <a:stretch>
            <a:fillRect/>
          </a:stretch>
        </p:blipFill>
        <p:spPr bwMode="auto">
          <a:xfrm>
            <a:off x="11774849" y="4474645"/>
            <a:ext cx="432000" cy="432000"/>
          </a:xfrm>
          <a:prstGeom prst="rect">
            <a:avLst/>
          </a:prstGeom>
          <a:noFill/>
          <a:ln>
            <a:noFill/>
          </a:ln>
        </p:spPr>
      </p:pic>
      <p:pic>
        <p:nvPicPr>
          <p:cNvPr id="74" name="図 73">
            <a:extLst>
              <a:ext uri="{FF2B5EF4-FFF2-40B4-BE49-F238E27FC236}">
                <a16:creationId xmlns:a16="http://schemas.microsoft.com/office/drawing/2014/main" id="{E47C0D01-A0DA-5F66-9834-753DCFFB4EBB}"/>
              </a:ext>
            </a:extLst>
          </p:cNvPr>
          <p:cNvPicPr>
            <a:picLocks noChangeAspect="1"/>
          </p:cNvPicPr>
          <p:nvPr/>
        </p:nvPicPr>
        <p:blipFill>
          <a:blip r:embed="rId17" cstate="print">
            <a:extLst>
              <a:ext uri="{28A0092B-C50C-407E-A947-70E740481C1C}">
                <a14:useLocalDpi xmlns:a14="http://schemas.microsoft.com/office/drawing/2010/main" val="0"/>
              </a:ext>
            </a:extLst>
          </a:blip>
          <a:srcRect/>
          <a:stretch>
            <a:fillRect/>
          </a:stretch>
        </p:blipFill>
        <p:spPr bwMode="auto">
          <a:xfrm>
            <a:off x="9788655" y="5547355"/>
            <a:ext cx="432000" cy="432000"/>
          </a:xfrm>
          <a:prstGeom prst="rect">
            <a:avLst/>
          </a:prstGeom>
          <a:noFill/>
          <a:ln>
            <a:noFill/>
          </a:ln>
        </p:spPr>
      </p:pic>
      <p:pic>
        <p:nvPicPr>
          <p:cNvPr id="75" name="図 74">
            <a:extLst>
              <a:ext uri="{FF2B5EF4-FFF2-40B4-BE49-F238E27FC236}">
                <a16:creationId xmlns:a16="http://schemas.microsoft.com/office/drawing/2014/main" id="{837DA02E-9106-F526-B16A-F8114E9C1C89}"/>
              </a:ext>
            </a:extLst>
          </p:cNvPr>
          <p:cNvPicPr>
            <a:picLocks noChangeAspect="1"/>
          </p:cNvPicPr>
          <p:nvPr/>
        </p:nvPicPr>
        <p:blipFill>
          <a:blip r:embed="rId18" cstate="print">
            <a:extLst>
              <a:ext uri="{28A0092B-C50C-407E-A947-70E740481C1C}">
                <a14:useLocalDpi xmlns:a14="http://schemas.microsoft.com/office/drawing/2010/main" val="0"/>
              </a:ext>
            </a:extLst>
          </a:blip>
          <a:srcRect/>
          <a:stretch>
            <a:fillRect/>
          </a:stretch>
        </p:blipFill>
        <p:spPr bwMode="auto">
          <a:xfrm>
            <a:off x="9271861" y="5547355"/>
            <a:ext cx="432000" cy="432000"/>
          </a:xfrm>
          <a:prstGeom prst="rect">
            <a:avLst/>
          </a:prstGeom>
          <a:noFill/>
          <a:ln>
            <a:noFill/>
          </a:ln>
        </p:spPr>
      </p:pic>
      <p:pic>
        <p:nvPicPr>
          <p:cNvPr id="76" name="図 75">
            <a:extLst>
              <a:ext uri="{FF2B5EF4-FFF2-40B4-BE49-F238E27FC236}">
                <a16:creationId xmlns:a16="http://schemas.microsoft.com/office/drawing/2014/main" id="{5DD98C47-21C7-3A01-5904-6459E4520208}"/>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779240" y="4998213"/>
            <a:ext cx="432000" cy="432000"/>
          </a:xfrm>
          <a:prstGeom prst="rect">
            <a:avLst/>
          </a:prstGeom>
          <a:noFill/>
          <a:ln>
            <a:noFill/>
          </a:ln>
        </p:spPr>
      </p:pic>
      <p:pic>
        <p:nvPicPr>
          <p:cNvPr id="77" name="図 76">
            <a:extLst>
              <a:ext uri="{FF2B5EF4-FFF2-40B4-BE49-F238E27FC236}">
                <a16:creationId xmlns:a16="http://schemas.microsoft.com/office/drawing/2014/main" id="{065C90A5-0BE7-176A-61C6-CE2DB3407BA4}"/>
              </a:ext>
            </a:extLst>
          </p:cNvPr>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1291614" y="4998213"/>
            <a:ext cx="432000" cy="432000"/>
          </a:xfrm>
          <a:prstGeom prst="rect">
            <a:avLst/>
          </a:prstGeom>
          <a:noFill/>
          <a:ln>
            <a:noFill/>
          </a:ln>
        </p:spPr>
      </p:pic>
    </p:spTree>
    <p:extLst>
      <p:ext uri="{BB962C8B-B14F-4D97-AF65-F5344CB8AC3E}">
        <p14:creationId xmlns:p14="http://schemas.microsoft.com/office/powerpoint/2010/main" val="2717376055"/>
      </p:ext>
    </p:extLst>
  </p:cSld>
  <p:clrMapOvr>
    <a:masterClrMapping/>
  </p:clrMapOvr>
</p:sld>
</file>

<file path=ppt/theme/theme1.xml><?xml version="1.0" encoding="utf-8"?>
<a:theme xmlns:a="http://schemas.openxmlformats.org/drawingml/2006/main" name="ABeam_PPT-Template_WH_JP_4-3">
  <a:themeElements>
    <a:clrScheme name="ユーザー定義 8">
      <a:dk1>
        <a:srgbClr val="000000"/>
      </a:dk1>
      <a:lt1>
        <a:srgbClr val="FFFFFF"/>
      </a:lt1>
      <a:dk2>
        <a:srgbClr val="FFFFFF"/>
      </a:dk2>
      <a:lt2>
        <a:srgbClr val="000000"/>
      </a:lt2>
      <a:accent1>
        <a:srgbClr val="001964"/>
      </a:accent1>
      <a:accent2>
        <a:srgbClr val="7D6E59"/>
      </a:accent2>
      <a:accent3>
        <a:srgbClr val="F0EBE3"/>
      </a:accent3>
      <a:accent4>
        <a:srgbClr val="333333"/>
      </a:accent4>
      <a:accent5>
        <a:srgbClr val="C8BEAA"/>
      </a:accent5>
      <a:accent6>
        <a:srgbClr val="FFFFFF"/>
      </a:accent6>
      <a:hlink>
        <a:srgbClr val="001964"/>
      </a:hlink>
      <a:folHlink>
        <a:srgbClr val="001964"/>
      </a:folHlink>
    </a:clrScheme>
    <a:fontScheme name="ABeam">
      <a:majorFont>
        <a:latin typeface="Segoe UI"/>
        <a:ea typeface="游ゴシック"/>
        <a:cs typeface=""/>
      </a:majorFont>
      <a:minorFont>
        <a:latin typeface="Segoe UI"/>
        <a:ea typeface="游ゴシック Medium"/>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rgbClr val="F0EBE3"/>
        </a:solidFill>
        <a:ln w="3175" cap="flat" cmpd="sng" algn="ctr">
          <a:noFill/>
          <a:prstDash val="solid"/>
          <a:round/>
          <a:headEnd type="none" w="med" len="med"/>
          <a:tailEnd type="none" w="med" len="med"/>
        </a:ln>
        <a:effectLst/>
      </a:spPr>
      <a:bodyPr rot="0" spcFirstLastPara="0" vertOverflow="overflow" horzOverflow="overflow" vert="horz" wrap="square" lIns="36000" tIns="36000" rIns="36000" bIns="36000" numCol="1" spcCol="0" rtlCol="0" fromWordArt="0" anchor="ctr" anchorCtr="0" forceAA="0" compatLnSpc="1">
        <a:prstTxWarp prst="textNoShape">
          <a:avLst/>
        </a:prstTxWarp>
        <a:noAutofit/>
      </a:bodyPr>
      <a:lstStyle>
        <a:defPPr algn="ctr">
          <a:defRPr kumimoji="1" sz="1600" dirty="0" err="1" smtClean="0">
            <a:cs typeface="Meiryo UI" panose="020B0604030504040204" pitchFamily="50" charset="-128"/>
          </a:defRPr>
        </a:defPPr>
      </a:lstStyle>
    </a:spDef>
    <a:lnDef>
      <a:spPr bwMode="auto">
        <a:xfrm>
          <a:off x="0" y="0"/>
          <a:ext cx="1" cy="1"/>
        </a:xfrm>
        <a:custGeom>
          <a:avLst/>
          <a:gdLst/>
          <a:ahLst/>
          <a:cxnLst/>
          <a:rect l="0" t="0" r="0" b="0"/>
          <a:pathLst/>
        </a:custGeom>
        <a:solidFill>
          <a:schemeClr val="accent1"/>
        </a:solidFill>
        <a:ln w="317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0000" tIns="46800" rIns="90000" bIns="46800" numCol="1" anchor="t" anchorCtr="0" compatLnSpc="1">
        <a:prstTxWarp prst="textNoShape">
          <a:avLst/>
        </a:prstTxWarp>
      </a:bodyPr>
      <a:lstStyle>
        <a:defPPr marL="0" marR="0" indent="0" algn="l" defTabSz="914400" rtl="0" eaLnBrk="0" fontAlgn="base" latinLnBrk="0" hangingPunct="0">
          <a:lnSpc>
            <a:spcPct val="120000"/>
          </a:lnSpc>
          <a:spcBef>
            <a:spcPct val="40000"/>
          </a:spcBef>
          <a:spcAft>
            <a:spcPct val="0"/>
          </a:spcAft>
          <a:buClrTx/>
          <a:buSzTx/>
          <a:buFontTx/>
          <a:buNone/>
          <a:tabLst/>
          <a:defRPr kumimoji="0" lang="en-US" sz="1400" b="0" i="0" u="none" strike="noStrike" cap="none" normalizeH="0" baseline="0" smtClean="0">
            <a:ln>
              <a:noFill/>
            </a:ln>
            <a:solidFill>
              <a:schemeClr val="tx1"/>
            </a:solidFill>
            <a:effectLst/>
            <a:latin typeface="Arial" charset="0"/>
            <a:ea typeface="ＭＳ Ｐゴシック" pitchFamily="50" charset="-128"/>
          </a:defRPr>
        </a:defPPr>
      </a:lstStyle>
    </a:lnDef>
    <a:txDef>
      <a:spPr>
        <a:noFill/>
      </a:spPr>
      <a:bodyPr wrap="none" rtlCol="0">
        <a:spAutoFit/>
      </a:bodyPr>
      <a:lstStyle>
        <a:defPPr algn="l">
          <a:defRPr kumimoji="1" sz="1650" dirty="0" smtClean="0">
            <a:latin typeface="Segoe UI" panose="020B0502040204020203" pitchFamily="34" charset="0"/>
            <a:cs typeface="Meiryo UI" panose="020B0604030504040204" pitchFamily="50" charset="-128"/>
          </a:defRPr>
        </a:defPPr>
      </a:lstStyle>
    </a:txDef>
  </a:objectDefaults>
  <a:extraClrSchemeLst>
    <a:extraClrScheme>
      <a:clrScheme name="ABeam_Basic 1">
        <a:dk1>
          <a:srgbClr val="000000"/>
        </a:dk1>
        <a:lt1>
          <a:srgbClr val="FFFFFF"/>
        </a:lt1>
        <a:dk2>
          <a:srgbClr val="FFFFFF"/>
        </a:dk2>
        <a:lt2>
          <a:srgbClr val="363636"/>
        </a:lt2>
        <a:accent1>
          <a:srgbClr val="D9E5EC"/>
        </a:accent1>
        <a:accent2>
          <a:srgbClr val="3FA6CC"/>
        </a:accent2>
        <a:accent3>
          <a:srgbClr val="FFFFFF"/>
        </a:accent3>
        <a:accent4>
          <a:srgbClr val="000000"/>
        </a:accent4>
        <a:accent5>
          <a:srgbClr val="E9F0F4"/>
        </a:accent5>
        <a:accent6>
          <a:srgbClr val="3896B9"/>
        </a:accent6>
        <a:hlink>
          <a:srgbClr val="4589AF"/>
        </a:hlink>
        <a:folHlink>
          <a:srgbClr val="8FB5CB"/>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ABeam_PPT-Template_WH_JP_4-3" id="{5B07BC31-880A-4EC5-9502-AD62446D29B2}" vid="{269BE348-0CCF-480F-A95F-14D58C73C18B}"/>
    </a:ext>
  </a:extLst>
</a:theme>
</file>

<file path=ppt/theme/theme2.xml><?xml version="1.0" encoding="utf-8"?>
<a:theme xmlns:a="http://schemas.openxmlformats.org/drawingml/2006/main" name="Office Theme">
  <a:themeElements>
    <a:clrScheme name="Office テーマ">
      <a:dk1>
        <a:sysClr val="windowText" lastClr="000000"/>
      </a:dk1>
      <a:lt1>
        <a:sysClr val="window" lastClr="FFFFFF"/>
      </a:lt1>
      <a:dk2>
        <a:srgbClr val="44546A"/>
      </a:dk2>
      <a:lt2>
        <a:srgbClr val="E7E6E6"/>
      </a:lt2>
      <a:accent1>
        <a:srgbClr val="1D9A78"/>
      </a:accent1>
      <a:accent2>
        <a:srgbClr val="8BC145"/>
      </a:accent2>
      <a:accent3>
        <a:srgbClr val="36AFCE"/>
      </a:accent3>
      <a:accent4>
        <a:srgbClr val="1D6FA9"/>
      </a:accent4>
      <a:accent5>
        <a:srgbClr val="B74919"/>
      </a:accent5>
      <a:accent6>
        <a:srgbClr val="F19D19"/>
      </a:accent6>
      <a:hlink>
        <a:srgbClr val="0563C1"/>
      </a:hlink>
      <a:folHlink>
        <a:srgbClr val="954F72"/>
      </a:folHlink>
    </a:clrScheme>
    <a:fontScheme name="Office テーマ">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AE6F2518-B084-4896-AF52-66CC2144AA26}"/>
    </a:ext>
  </a:extLst>
</a:theme>
</file>

<file path=docProps/app.xml><?xml version="1.0" encoding="utf-8"?>
<Properties xmlns="http://schemas.openxmlformats.org/officeDocument/2006/extended-properties" xmlns:vt="http://schemas.openxmlformats.org/officeDocument/2006/docPropsVTypes">
  <Template>ABeam_PPT-Template_WH_JP_4-3</Template>
  <TotalTime>0</TotalTime>
  <Words>830</Words>
  <Application>Microsoft Office PowerPoint</Application>
  <PresentationFormat>画面に合わせる (4:3)</PresentationFormat>
  <Paragraphs>64</Paragraphs>
  <Slides>2</Slides>
  <Notes>0</Notes>
  <HiddenSlides>0</HiddenSlides>
  <MMClips>0</MMClips>
  <ScaleCrop>false</ScaleCrop>
  <HeadingPairs>
    <vt:vector size="6" baseType="variant">
      <vt:variant>
        <vt:lpstr>使用されているフォント</vt:lpstr>
      </vt:variant>
      <vt:variant>
        <vt:i4>9</vt:i4>
      </vt:variant>
      <vt:variant>
        <vt:lpstr>テーマ</vt:lpstr>
      </vt:variant>
      <vt:variant>
        <vt:i4>2</vt:i4>
      </vt:variant>
      <vt:variant>
        <vt:lpstr>スライド タイトル</vt:lpstr>
      </vt:variant>
      <vt:variant>
        <vt:i4>2</vt:i4>
      </vt:variant>
    </vt:vector>
  </HeadingPairs>
  <TitlesOfParts>
    <vt:vector size="13" baseType="lpstr">
      <vt:lpstr>Meiryo UI</vt:lpstr>
      <vt:lpstr>Yu Gothic</vt:lpstr>
      <vt:lpstr>Yu Gothic</vt:lpstr>
      <vt:lpstr>游ゴシック Medium</vt:lpstr>
      <vt:lpstr>游ゴシック Medium</vt:lpstr>
      <vt:lpstr>Arial</vt:lpstr>
      <vt:lpstr>Calibri</vt:lpstr>
      <vt:lpstr>Calibri Light</vt:lpstr>
      <vt:lpstr>Segoe UI</vt:lpstr>
      <vt:lpstr>ABeam_PPT-Template_WH_JP_4-3</vt:lpstr>
      <vt:lpstr>Office Theme</vt:lpstr>
      <vt:lpstr>（プロジェクト名称） （プロジェクトチーム名）</vt:lpstr>
      <vt:lpstr>健康寿命延伸プロジェクト～高齢者が明るく生きやすい社会～ おきなわ健康促進PT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2023-10-31T06:33:46Z</dcterms:created>
  <dcterms:modified xsi:type="dcterms:W3CDTF">2023-10-31T06:35:13Z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436fffe2-e74d-4f21-833f-6f054a10cb50_Enabled">
    <vt:lpwstr>true</vt:lpwstr>
  </property>
  <property fmtid="{D5CDD505-2E9C-101B-9397-08002B2CF9AE}" pid="3" name="MSIP_Label_436fffe2-e74d-4f21-833f-6f054a10cb50_SetDate">
    <vt:lpwstr>2023-10-31T06:35:25Z</vt:lpwstr>
  </property>
  <property fmtid="{D5CDD505-2E9C-101B-9397-08002B2CF9AE}" pid="4" name="MSIP_Label_436fffe2-e74d-4f21-833f-6f054a10cb50_Method">
    <vt:lpwstr>Privileged</vt:lpwstr>
  </property>
  <property fmtid="{D5CDD505-2E9C-101B-9397-08002B2CF9AE}" pid="5" name="MSIP_Label_436fffe2-e74d-4f21-833f-6f054a10cb50_Name">
    <vt:lpwstr>436fffe2-e74d-4f21-833f-6f054a10cb50</vt:lpwstr>
  </property>
  <property fmtid="{D5CDD505-2E9C-101B-9397-08002B2CF9AE}" pid="6" name="MSIP_Label_436fffe2-e74d-4f21-833f-6f054a10cb50_SiteId">
    <vt:lpwstr>a4dd5294-24e4-4102-8420-cb86d0baae1e</vt:lpwstr>
  </property>
  <property fmtid="{D5CDD505-2E9C-101B-9397-08002B2CF9AE}" pid="7" name="MSIP_Label_436fffe2-e74d-4f21-833f-6f054a10cb50_ActionId">
    <vt:lpwstr>f0100e16-cb48-412f-9e8d-5dbb63f730e1</vt:lpwstr>
  </property>
  <property fmtid="{D5CDD505-2E9C-101B-9397-08002B2CF9AE}" pid="8" name="MSIP_Label_436fffe2-e74d-4f21-833f-6f054a10cb50_ContentBits">
    <vt:lpwstr>0</vt:lpwstr>
  </property>
</Properties>
</file>